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C8104-F8AE-41DB-B982-3DA1F62B02D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2D4775C-1D73-40AB-A8BA-17EBB94D3134}">
      <dgm:prSet phldrT="[Text]" custT="1"/>
      <dgm:spPr/>
      <dgm:t>
        <a:bodyPr/>
        <a:lstStyle/>
        <a:p>
          <a:r>
            <a:rPr lang="en-US" sz="1400" dirty="0" smtClean="0"/>
            <a:t>PROBLEM</a:t>
          </a:r>
        </a:p>
        <a:p>
          <a:r>
            <a:rPr lang="en-US" sz="1400" dirty="0" smtClean="0"/>
            <a:t>DEFINITION</a:t>
          </a:r>
          <a:endParaRPr lang="en-US" sz="1400" dirty="0"/>
        </a:p>
      </dgm:t>
    </dgm:pt>
    <dgm:pt modelId="{AE714394-8587-425B-927F-E094A64F8082}" type="parTrans" cxnId="{FCDB65EE-77FF-4BC0-B06D-74217F921E59}">
      <dgm:prSet/>
      <dgm:spPr/>
      <dgm:t>
        <a:bodyPr/>
        <a:lstStyle/>
        <a:p>
          <a:endParaRPr lang="en-US"/>
        </a:p>
      </dgm:t>
    </dgm:pt>
    <dgm:pt modelId="{8EC149DD-9DD3-480B-85EB-6E8ABAC3FFFE}" type="sibTrans" cxnId="{FCDB65EE-77FF-4BC0-B06D-74217F921E59}">
      <dgm:prSet/>
      <dgm:spPr/>
      <dgm:t>
        <a:bodyPr/>
        <a:lstStyle/>
        <a:p>
          <a:endParaRPr lang="en-US" dirty="0"/>
        </a:p>
      </dgm:t>
    </dgm:pt>
    <dgm:pt modelId="{CB253B12-2DA2-42A9-A25F-862BEAD479A4}">
      <dgm:prSet phldrT="[Text]" custT="1"/>
      <dgm:spPr/>
      <dgm:t>
        <a:bodyPr/>
        <a:lstStyle/>
        <a:p>
          <a:r>
            <a:rPr lang="en-US" sz="1200" dirty="0" smtClean="0"/>
            <a:t>PROGRAM</a:t>
          </a:r>
        </a:p>
        <a:p>
          <a:r>
            <a:rPr lang="en-US" sz="1200" dirty="0" smtClean="0"/>
            <a:t>DESIGNING</a:t>
          </a:r>
          <a:endParaRPr lang="en-US" sz="1200" dirty="0"/>
        </a:p>
      </dgm:t>
    </dgm:pt>
    <dgm:pt modelId="{E178AE6D-10A2-4AEB-87D5-B74C22171434}" type="parTrans" cxnId="{9231CD3C-3CB1-44B2-8E34-89068EC70CA7}">
      <dgm:prSet/>
      <dgm:spPr/>
      <dgm:t>
        <a:bodyPr/>
        <a:lstStyle/>
        <a:p>
          <a:endParaRPr lang="en-US"/>
        </a:p>
      </dgm:t>
    </dgm:pt>
    <dgm:pt modelId="{74794D22-A39A-4851-80E6-95FBE24F7C5D}" type="sibTrans" cxnId="{9231CD3C-3CB1-44B2-8E34-89068EC70CA7}">
      <dgm:prSet/>
      <dgm:spPr/>
      <dgm:t>
        <a:bodyPr/>
        <a:lstStyle/>
        <a:p>
          <a:endParaRPr lang="en-US" dirty="0"/>
        </a:p>
      </dgm:t>
    </dgm:pt>
    <dgm:pt modelId="{AEA08F79-4704-466B-83EA-92C90DB91A83}">
      <dgm:prSet phldrT="[Text]"/>
      <dgm:spPr/>
      <dgm:t>
        <a:bodyPr/>
        <a:lstStyle/>
        <a:p>
          <a:r>
            <a:rPr lang="en-US" dirty="0" smtClean="0"/>
            <a:t>ALGORITHM AND </a:t>
          </a:r>
        </a:p>
        <a:p>
          <a:r>
            <a:rPr lang="en-US" dirty="0" smtClean="0"/>
            <a:t>FLOWCHART</a:t>
          </a:r>
          <a:endParaRPr lang="en-US" dirty="0"/>
        </a:p>
      </dgm:t>
    </dgm:pt>
    <dgm:pt modelId="{2551F233-D850-4853-9ED7-944BF6A7513C}" type="parTrans" cxnId="{D48FF153-7F3F-4E9F-AF41-D6CA8B94B98B}">
      <dgm:prSet/>
      <dgm:spPr/>
      <dgm:t>
        <a:bodyPr/>
        <a:lstStyle/>
        <a:p>
          <a:endParaRPr lang="en-US"/>
        </a:p>
      </dgm:t>
    </dgm:pt>
    <dgm:pt modelId="{76C932D4-6213-4243-83B1-1FCA1B18D9D8}" type="sibTrans" cxnId="{D48FF153-7F3F-4E9F-AF41-D6CA8B94B98B}">
      <dgm:prSet/>
      <dgm:spPr/>
      <dgm:t>
        <a:bodyPr/>
        <a:lstStyle/>
        <a:p>
          <a:endParaRPr lang="en-US" dirty="0"/>
        </a:p>
      </dgm:t>
    </dgm:pt>
    <dgm:pt modelId="{147D45D1-327A-4542-9E92-C876E318AA36}">
      <dgm:prSet phldrT="[Text]" custT="1"/>
      <dgm:spPr/>
      <dgm:t>
        <a:bodyPr/>
        <a:lstStyle/>
        <a:p>
          <a:r>
            <a:rPr lang="en-US" sz="1400" dirty="0" smtClean="0"/>
            <a:t>PROGRAM</a:t>
          </a:r>
        </a:p>
        <a:p>
          <a:r>
            <a:rPr lang="en-US" sz="1200" dirty="0" smtClean="0"/>
            <a:t>CODING</a:t>
          </a:r>
          <a:endParaRPr lang="en-US" sz="1200" dirty="0"/>
        </a:p>
      </dgm:t>
    </dgm:pt>
    <dgm:pt modelId="{23DC96E4-A456-4A36-8A13-D726D178EBFD}" type="parTrans" cxnId="{FDA4DB76-E735-4A28-A758-8B0EB1471564}">
      <dgm:prSet/>
      <dgm:spPr/>
      <dgm:t>
        <a:bodyPr/>
        <a:lstStyle/>
        <a:p>
          <a:endParaRPr lang="en-US"/>
        </a:p>
      </dgm:t>
    </dgm:pt>
    <dgm:pt modelId="{0B0C1B52-DD11-4C03-A913-0E52916829C6}" type="sibTrans" cxnId="{FDA4DB76-E735-4A28-A758-8B0EB1471564}">
      <dgm:prSet/>
      <dgm:spPr/>
      <dgm:t>
        <a:bodyPr/>
        <a:lstStyle/>
        <a:p>
          <a:endParaRPr lang="en-US" dirty="0"/>
        </a:p>
      </dgm:t>
    </dgm:pt>
    <dgm:pt modelId="{2994EEBA-560E-45DE-8393-8DA0B7A823CF}">
      <dgm:prSet phldrT="[Text]" custT="1"/>
      <dgm:spPr/>
      <dgm:t>
        <a:bodyPr/>
        <a:lstStyle/>
        <a:p>
          <a:r>
            <a:rPr lang="en-US" sz="1100" dirty="0" smtClean="0"/>
            <a:t>DEBUGGING</a:t>
          </a:r>
        </a:p>
        <a:p>
          <a:r>
            <a:rPr lang="en-US" sz="1100" dirty="0" smtClean="0"/>
            <a:t>AND COMPILATION</a:t>
          </a:r>
          <a:endParaRPr lang="en-US" sz="1100" dirty="0"/>
        </a:p>
      </dgm:t>
    </dgm:pt>
    <dgm:pt modelId="{92E753BE-2E30-42A6-BA54-153667B58E39}" type="parTrans" cxnId="{6DB65DE3-B6DF-4F74-A768-711FA81DC76B}">
      <dgm:prSet/>
      <dgm:spPr/>
      <dgm:t>
        <a:bodyPr/>
        <a:lstStyle/>
        <a:p>
          <a:endParaRPr lang="en-US"/>
        </a:p>
      </dgm:t>
    </dgm:pt>
    <dgm:pt modelId="{C2FCF947-4FD2-4097-9D2F-F14E7860D7AD}" type="sibTrans" cxnId="{6DB65DE3-B6DF-4F74-A768-711FA81DC76B}">
      <dgm:prSet/>
      <dgm:spPr/>
      <dgm:t>
        <a:bodyPr/>
        <a:lstStyle/>
        <a:p>
          <a:endParaRPr lang="en-US" dirty="0"/>
        </a:p>
      </dgm:t>
    </dgm:pt>
    <dgm:pt modelId="{54C3CC1F-59A6-45D7-8E93-B00DCD2C8C1B}">
      <dgm:prSet custT="1"/>
      <dgm:spPr/>
      <dgm:t>
        <a:bodyPr/>
        <a:lstStyle/>
        <a:p>
          <a:r>
            <a:rPr lang="en-US" sz="900" dirty="0" smtClean="0"/>
            <a:t>IMPLIMENTATION</a:t>
          </a:r>
        </a:p>
        <a:p>
          <a:r>
            <a:rPr lang="en-US" sz="900" dirty="0" smtClean="0"/>
            <a:t>AND </a:t>
          </a:r>
        </a:p>
        <a:p>
          <a:r>
            <a:rPr lang="en-US" sz="900" dirty="0" smtClean="0"/>
            <a:t>DOCUMENTATION</a:t>
          </a:r>
          <a:endParaRPr lang="en-US" sz="900" dirty="0"/>
        </a:p>
      </dgm:t>
    </dgm:pt>
    <dgm:pt modelId="{3C267B39-DBD1-4C32-9549-8F2F13A794D4}" type="parTrans" cxnId="{13B23551-0C2C-4DD0-B8F5-F85FA9C3FD96}">
      <dgm:prSet/>
      <dgm:spPr/>
      <dgm:t>
        <a:bodyPr/>
        <a:lstStyle/>
        <a:p>
          <a:endParaRPr lang="en-US"/>
        </a:p>
      </dgm:t>
    </dgm:pt>
    <dgm:pt modelId="{233E5837-6AD7-4FD5-9638-7D4DAE9B3D87}" type="sibTrans" cxnId="{13B23551-0C2C-4DD0-B8F5-F85FA9C3FD96}">
      <dgm:prSet/>
      <dgm:spPr/>
      <dgm:t>
        <a:bodyPr/>
        <a:lstStyle/>
        <a:p>
          <a:endParaRPr lang="en-US" dirty="0"/>
        </a:p>
      </dgm:t>
    </dgm:pt>
    <dgm:pt modelId="{01B52945-439E-4B6B-B428-5AADE8878C63}">
      <dgm:prSet custT="1"/>
      <dgm:spPr/>
      <dgm:t>
        <a:bodyPr/>
        <a:lstStyle/>
        <a:p>
          <a:r>
            <a:rPr lang="en-US" sz="1600" dirty="0" smtClean="0"/>
            <a:t>PROGRAM</a:t>
          </a:r>
        </a:p>
        <a:p>
          <a:r>
            <a:rPr lang="en-US" sz="1600" dirty="0" smtClean="0"/>
            <a:t>TESTING</a:t>
          </a:r>
          <a:endParaRPr lang="en-US" sz="1600" dirty="0"/>
        </a:p>
      </dgm:t>
    </dgm:pt>
    <dgm:pt modelId="{0ADEB735-4038-4B9F-BA1F-F16F30B49975}" type="parTrans" cxnId="{038D5C79-E673-4F3E-ABF2-0D7AFAC679E1}">
      <dgm:prSet/>
      <dgm:spPr/>
      <dgm:t>
        <a:bodyPr/>
        <a:lstStyle/>
        <a:p>
          <a:endParaRPr lang="en-US"/>
        </a:p>
      </dgm:t>
    </dgm:pt>
    <dgm:pt modelId="{84793225-1224-48EB-BB5D-0A8B6346B1F1}" type="sibTrans" cxnId="{038D5C79-E673-4F3E-ABF2-0D7AFAC679E1}">
      <dgm:prSet/>
      <dgm:spPr/>
      <dgm:t>
        <a:bodyPr/>
        <a:lstStyle/>
        <a:p>
          <a:endParaRPr lang="en-US" dirty="0"/>
        </a:p>
      </dgm:t>
    </dgm:pt>
    <dgm:pt modelId="{AF7CBF89-6137-426A-918F-9C10BA10BD19}" type="pres">
      <dgm:prSet presAssocID="{840C8104-F8AE-41DB-B982-3DA1F62B02D2}" presName="cycle" presStyleCnt="0">
        <dgm:presLayoutVars>
          <dgm:dir/>
          <dgm:resizeHandles val="exact"/>
        </dgm:presLayoutVars>
      </dgm:prSet>
      <dgm:spPr/>
      <dgm:t>
        <a:bodyPr/>
        <a:lstStyle/>
        <a:p>
          <a:endParaRPr lang="en-US"/>
        </a:p>
      </dgm:t>
    </dgm:pt>
    <dgm:pt modelId="{4DD64DC0-2708-461B-A840-5C1E38E9ADA1}" type="pres">
      <dgm:prSet presAssocID="{92D4775C-1D73-40AB-A8BA-17EBB94D3134}" presName="node" presStyleLbl="node1" presStyleIdx="0" presStyleCnt="7" custRadScaleRad="99127" custRadScaleInc="-803">
        <dgm:presLayoutVars>
          <dgm:bulletEnabled val="1"/>
        </dgm:presLayoutVars>
      </dgm:prSet>
      <dgm:spPr/>
      <dgm:t>
        <a:bodyPr/>
        <a:lstStyle/>
        <a:p>
          <a:endParaRPr lang="en-US"/>
        </a:p>
      </dgm:t>
    </dgm:pt>
    <dgm:pt modelId="{22463B8A-09E8-4207-894E-0776E3208E8A}" type="pres">
      <dgm:prSet presAssocID="{8EC149DD-9DD3-480B-85EB-6E8ABAC3FFFE}" presName="sibTrans" presStyleLbl="sibTrans2D1" presStyleIdx="0" presStyleCnt="7"/>
      <dgm:spPr/>
      <dgm:t>
        <a:bodyPr/>
        <a:lstStyle/>
        <a:p>
          <a:endParaRPr lang="en-US"/>
        </a:p>
      </dgm:t>
    </dgm:pt>
    <dgm:pt modelId="{E84897BC-10A6-4B60-BEA9-51336DFA43D5}" type="pres">
      <dgm:prSet presAssocID="{8EC149DD-9DD3-480B-85EB-6E8ABAC3FFFE}" presName="connectorText" presStyleLbl="sibTrans2D1" presStyleIdx="0" presStyleCnt="7"/>
      <dgm:spPr/>
      <dgm:t>
        <a:bodyPr/>
        <a:lstStyle/>
        <a:p>
          <a:endParaRPr lang="en-US"/>
        </a:p>
      </dgm:t>
    </dgm:pt>
    <dgm:pt modelId="{D73204BB-B69E-42FC-8753-0FBE1491C617}" type="pres">
      <dgm:prSet presAssocID="{CB253B12-2DA2-42A9-A25F-862BEAD479A4}" presName="node" presStyleLbl="node1" presStyleIdx="1" presStyleCnt="7" custRadScaleRad="99097" custRadScaleInc="-7573">
        <dgm:presLayoutVars>
          <dgm:bulletEnabled val="1"/>
        </dgm:presLayoutVars>
      </dgm:prSet>
      <dgm:spPr/>
      <dgm:t>
        <a:bodyPr/>
        <a:lstStyle/>
        <a:p>
          <a:endParaRPr lang="en-US"/>
        </a:p>
      </dgm:t>
    </dgm:pt>
    <dgm:pt modelId="{78A7A2CE-4FA0-44A0-B45B-1BD9AEFEFEB2}" type="pres">
      <dgm:prSet presAssocID="{74794D22-A39A-4851-80E6-95FBE24F7C5D}" presName="sibTrans" presStyleLbl="sibTrans2D1" presStyleIdx="1" presStyleCnt="7"/>
      <dgm:spPr/>
      <dgm:t>
        <a:bodyPr/>
        <a:lstStyle/>
        <a:p>
          <a:endParaRPr lang="en-US"/>
        </a:p>
      </dgm:t>
    </dgm:pt>
    <dgm:pt modelId="{5146B863-209E-431D-9412-25202DA6315D}" type="pres">
      <dgm:prSet presAssocID="{74794D22-A39A-4851-80E6-95FBE24F7C5D}" presName="connectorText" presStyleLbl="sibTrans2D1" presStyleIdx="1" presStyleCnt="7"/>
      <dgm:spPr/>
      <dgm:t>
        <a:bodyPr/>
        <a:lstStyle/>
        <a:p>
          <a:endParaRPr lang="en-US"/>
        </a:p>
      </dgm:t>
    </dgm:pt>
    <dgm:pt modelId="{B7E4A4C9-C282-4FB3-A150-F086E8553AC5}" type="pres">
      <dgm:prSet presAssocID="{AEA08F79-4704-466B-83EA-92C90DB91A83}" presName="node" presStyleLbl="node1" presStyleIdx="2" presStyleCnt="7">
        <dgm:presLayoutVars>
          <dgm:bulletEnabled val="1"/>
        </dgm:presLayoutVars>
      </dgm:prSet>
      <dgm:spPr/>
      <dgm:t>
        <a:bodyPr/>
        <a:lstStyle/>
        <a:p>
          <a:endParaRPr lang="en-US"/>
        </a:p>
      </dgm:t>
    </dgm:pt>
    <dgm:pt modelId="{2933D618-30D9-4B2A-922F-5E07AD659291}" type="pres">
      <dgm:prSet presAssocID="{76C932D4-6213-4243-83B1-1FCA1B18D9D8}" presName="sibTrans" presStyleLbl="sibTrans2D1" presStyleIdx="2" presStyleCnt="7"/>
      <dgm:spPr/>
      <dgm:t>
        <a:bodyPr/>
        <a:lstStyle/>
        <a:p>
          <a:endParaRPr lang="en-US"/>
        </a:p>
      </dgm:t>
    </dgm:pt>
    <dgm:pt modelId="{F254DEF9-B9D0-410B-BFB2-CA6D631C531D}" type="pres">
      <dgm:prSet presAssocID="{76C932D4-6213-4243-83B1-1FCA1B18D9D8}" presName="connectorText" presStyleLbl="sibTrans2D1" presStyleIdx="2" presStyleCnt="7"/>
      <dgm:spPr/>
      <dgm:t>
        <a:bodyPr/>
        <a:lstStyle/>
        <a:p>
          <a:endParaRPr lang="en-US"/>
        </a:p>
      </dgm:t>
    </dgm:pt>
    <dgm:pt modelId="{5A7DB75F-4DEE-47DA-AC8C-69DFD5ECC40B}" type="pres">
      <dgm:prSet presAssocID="{147D45D1-327A-4542-9E92-C876E318AA36}" presName="node" presStyleLbl="node1" presStyleIdx="3" presStyleCnt="7">
        <dgm:presLayoutVars>
          <dgm:bulletEnabled val="1"/>
        </dgm:presLayoutVars>
      </dgm:prSet>
      <dgm:spPr/>
      <dgm:t>
        <a:bodyPr/>
        <a:lstStyle/>
        <a:p>
          <a:endParaRPr lang="en-US"/>
        </a:p>
      </dgm:t>
    </dgm:pt>
    <dgm:pt modelId="{B1E0AA42-5942-4F7E-AA15-A8C581C07FEF}" type="pres">
      <dgm:prSet presAssocID="{0B0C1B52-DD11-4C03-A913-0E52916829C6}" presName="sibTrans" presStyleLbl="sibTrans2D1" presStyleIdx="3" presStyleCnt="7"/>
      <dgm:spPr/>
      <dgm:t>
        <a:bodyPr/>
        <a:lstStyle/>
        <a:p>
          <a:endParaRPr lang="en-US"/>
        </a:p>
      </dgm:t>
    </dgm:pt>
    <dgm:pt modelId="{B41C39A7-7D5E-4FF2-9E82-9381E1495D93}" type="pres">
      <dgm:prSet presAssocID="{0B0C1B52-DD11-4C03-A913-0E52916829C6}" presName="connectorText" presStyleLbl="sibTrans2D1" presStyleIdx="3" presStyleCnt="7"/>
      <dgm:spPr/>
      <dgm:t>
        <a:bodyPr/>
        <a:lstStyle/>
        <a:p>
          <a:endParaRPr lang="en-US"/>
        </a:p>
      </dgm:t>
    </dgm:pt>
    <dgm:pt modelId="{161A89AE-8DB5-4A79-BEE0-EAF479F0DEEC}" type="pres">
      <dgm:prSet presAssocID="{2994EEBA-560E-45DE-8393-8DA0B7A823CF}" presName="node" presStyleLbl="node1" presStyleIdx="4" presStyleCnt="7">
        <dgm:presLayoutVars>
          <dgm:bulletEnabled val="1"/>
        </dgm:presLayoutVars>
      </dgm:prSet>
      <dgm:spPr/>
      <dgm:t>
        <a:bodyPr/>
        <a:lstStyle/>
        <a:p>
          <a:endParaRPr lang="en-US"/>
        </a:p>
      </dgm:t>
    </dgm:pt>
    <dgm:pt modelId="{98F063E6-6D90-4F96-8D4F-830EC351ADB6}" type="pres">
      <dgm:prSet presAssocID="{C2FCF947-4FD2-4097-9D2F-F14E7860D7AD}" presName="sibTrans" presStyleLbl="sibTrans2D1" presStyleIdx="4" presStyleCnt="7"/>
      <dgm:spPr/>
      <dgm:t>
        <a:bodyPr/>
        <a:lstStyle/>
        <a:p>
          <a:endParaRPr lang="en-US"/>
        </a:p>
      </dgm:t>
    </dgm:pt>
    <dgm:pt modelId="{73354215-DAE2-45BD-8ED1-3256FBA53CA3}" type="pres">
      <dgm:prSet presAssocID="{C2FCF947-4FD2-4097-9D2F-F14E7860D7AD}" presName="connectorText" presStyleLbl="sibTrans2D1" presStyleIdx="4" presStyleCnt="7"/>
      <dgm:spPr/>
      <dgm:t>
        <a:bodyPr/>
        <a:lstStyle/>
        <a:p>
          <a:endParaRPr lang="en-US"/>
        </a:p>
      </dgm:t>
    </dgm:pt>
    <dgm:pt modelId="{501262AF-ACBA-48C8-A7B8-B9D00053F2C5}" type="pres">
      <dgm:prSet presAssocID="{01B52945-439E-4B6B-B428-5AADE8878C63}" presName="node" presStyleLbl="node1" presStyleIdx="5" presStyleCnt="7">
        <dgm:presLayoutVars>
          <dgm:bulletEnabled val="1"/>
        </dgm:presLayoutVars>
      </dgm:prSet>
      <dgm:spPr/>
      <dgm:t>
        <a:bodyPr/>
        <a:lstStyle/>
        <a:p>
          <a:endParaRPr lang="en-US"/>
        </a:p>
      </dgm:t>
    </dgm:pt>
    <dgm:pt modelId="{5EA789EE-380B-44AF-B4F1-35E79774850C}" type="pres">
      <dgm:prSet presAssocID="{84793225-1224-48EB-BB5D-0A8B6346B1F1}" presName="sibTrans" presStyleLbl="sibTrans2D1" presStyleIdx="5" presStyleCnt="7"/>
      <dgm:spPr/>
      <dgm:t>
        <a:bodyPr/>
        <a:lstStyle/>
        <a:p>
          <a:endParaRPr lang="en-US"/>
        </a:p>
      </dgm:t>
    </dgm:pt>
    <dgm:pt modelId="{1A8CBDC9-C5FF-4A73-9B87-A1BE9B95082E}" type="pres">
      <dgm:prSet presAssocID="{84793225-1224-48EB-BB5D-0A8B6346B1F1}" presName="connectorText" presStyleLbl="sibTrans2D1" presStyleIdx="5" presStyleCnt="7"/>
      <dgm:spPr/>
      <dgm:t>
        <a:bodyPr/>
        <a:lstStyle/>
        <a:p>
          <a:endParaRPr lang="en-US"/>
        </a:p>
      </dgm:t>
    </dgm:pt>
    <dgm:pt modelId="{AFCCF8A5-D2F2-4968-99B5-9D561F5025AB}" type="pres">
      <dgm:prSet presAssocID="{54C3CC1F-59A6-45D7-8E93-B00DCD2C8C1B}" presName="node" presStyleLbl="node1" presStyleIdx="6" presStyleCnt="7">
        <dgm:presLayoutVars>
          <dgm:bulletEnabled val="1"/>
        </dgm:presLayoutVars>
      </dgm:prSet>
      <dgm:spPr/>
      <dgm:t>
        <a:bodyPr/>
        <a:lstStyle/>
        <a:p>
          <a:endParaRPr lang="en-US"/>
        </a:p>
      </dgm:t>
    </dgm:pt>
    <dgm:pt modelId="{E57EBB42-B4A2-4245-8128-3AE64027B9FA}" type="pres">
      <dgm:prSet presAssocID="{233E5837-6AD7-4FD5-9638-7D4DAE9B3D87}" presName="sibTrans" presStyleLbl="sibTrans2D1" presStyleIdx="6" presStyleCnt="7"/>
      <dgm:spPr/>
      <dgm:t>
        <a:bodyPr/>
        <a:lstStyle/>
        <a:p>
          <a:endParaRPr lang="en-US"/>
        </a:p>
      </dgm:t>
    </dgm:pt>
    <dgm:pt modelId="{E95D3BCB-8DD0-4A7D-A2CF-95FD43E6EBFB}" type="pres">
      <dgm:prSet presAssocID="{233E5837-6AD7-4FD5-9638-7D4DAE9B3D87}" presName="connectorText" presStyleLbl="sibTrans2D1" presStyleIdx="6" presStyleCnt="7"/>
      <dgm:spPr/>
      <dgm:t>
        <a:bodyPr/>
        <a:lstStyle/>
        <a:p>
          <a:endParaRPr lang="en-US"/>
        </a:p>
      </dgm:t>
    </dgm:pt>
  </dgm:ptLst>
  <dgm:cxnLst>
    <dgm:cxn modelId="{2CB13874-67D7-4956-8BC1-2226803D4E6E}" type="presOf" srcId="{74794D22-A39A-4851-80E6-95FBE24F7C5D}" destId="{5146B863-209E-431D-9412-25202DA6315D}" srcOrd="1" destOrd="0" presId="urn:microsoft.com/office/officeart/2005/8/layout/cycle2"/>
    <dgm:cxn modelId="{D28CF49C-9761-4439-BED0-0BDD3382D06D}" type="presOf" srcId="{76C932D4-6213-4243-83B1-1FCA1B18D9D8}" destId="{2933D618-30D9-4B2A-922F-5E07AD659291}" srcOrd="0" destOrd="0" presId="urn:microsoft.com/office/officeart/2005/8/layout/cycle2"/>
    <dgm:cxn modelId="{FDA4DB76-E735-4A28-A758-8B0EB1471564}" srcId="{840C8104-F8AE-41DB-B982-3DA1F62B02D2}" destId="{147D45D1-327A-4542-9E92-C876E318AA36}" srcOrd="3" destOrd="0" parTransId="{23DC96E4-A456-4A36-8A13-D726D178EBFD}" sibTransId="{0B0C1B52-DD11-4C03-A913-0E52916829C6}"/>
    <dgm:cxn modelId="{EBC4272D-DCC6-4B61-974F-82C3B8DABBE3}" type="presOf" srcId="{C2FCF947-4FD2-4097-9D2F-F14E7860D7AD}" destId="{73354215-DAE2-45BD-8ED1-3256FBA53CA3}" srcOrd="1" destOrd="0" presId="urn:microsoft.com/office/officeart/2005/8/layout/cycle2"/>
    <dgm:cxn modelId="{09CF2413-1B06-4087-8950-E7556532E2C5}" type="presOf" srcId="{233E5837-6AD7-4FD5-9638-7D4DAE9B3D87}" destId="{E57EBB42-B4A2-4245-8128-3AE64027B9FA}" srcOrd="0" destOrd="0" presId="urn:microsoft.com/office/officeart/2005/8/layout/cycle2"/>
    <dgm:cxn modelId="{2E7B7A2D-50C2-4113-860E-B5F3A16AA287}" type="presOf" srcId="{CB253B12-2DA2-42A9-A25F-862BEAD479A4}" destId="{D73204BB-B69E-42FC-8753-0FBE1491C617}" srcOrd="0" destOrd="0" presId="urn:microsoft.com/office/officeart/2005/8/layout/cycle2"/>
    <dgm:cxn modelId="{9231CD3C-3CB1-44B2-8E34-89068EC70CA7}" srcId="{840C8104-F8AE-41DB-B982-3DA1F62B02D2}" destId="{CB253B12-2DA2-42A9-A25F-862BEAD479A4}" srcOrd="1" destOrd="0" parTransId="{E178AE6D-10A2-4AEB-87D5-B74C22171434}" sibTransId="{74794D22-A39A-4851-80E6-95FBE24F7C5D}"/>
    <dgm:cxn modelId="{05C6BAE9-E707-451F-98D6-84A24C35C74E}" type="presOf" srcId="{54C3CC1F-59A6-45D7-8E93-B00DCD2C8C1B}" destId="{AFCCF8A5-D2F2-4968-99B5-9D561F5025AB}" srcOrd="0" destOrd="0" presId="urn:microsoft.com/office/officeart/2005/8/layout/cycle2"/>
    <dgm:cxn modelId="{16892E35-6B16-4122-B222-736BDB33C6DE}" type="presOf" srcId="{840C8104-F8AE-41DB-B982-3DA1F62B02D2}" destId="{AF7CBF89-6137-426A-918F-9C10BA10BD19}" srcOrd="0" destOrd="0" presId="urn:microsoft.com/office/officeart/2005/8/layout/cycle2"/>
    <dgm:cxn modelId="{D48FF153-7F3F-4E9F-AF41-D6CA8B94B98B}" srcId="{840C8104-F8AE-41DB-B982-3DA1F62B02D2}" destId="{AEA08F79-4704-466B-83EA-92C90DB91A83}" srcOrd="2" destOrd="0" parTransId="{2551F233-D850-4853-9ED7-944BF6A7513C}" sibTransId="{76C932D4-6213-4243-83B1-1FCA1B18D9D8}"/>
    <dgm:cxn modelId="{13B23551-0C2C-4DD0-B8F5-F85FA9C3FD96}" srcId="{840C8104-F8AE-41DB-B982-3DA1F62B02D2}" destId="{54C3CC1F-59A6-45D7-8E93-B00DCD2C8C1B}" srcOrd="6" destOrd="0" parTransId="{3C267B39-DBD1-4C32-9549-8F2F13A794D4}" sibTransId="{233E5837-6AD7-4FD5-9638-7D4DAE9B3D87}"/>
    <dgm:cxn modelId="{B19B6E4B-4C90-401F-8C06-AA7B4FF009BD}" type="presOf" srcId="{233E5837-6AD7-4FD5-9638-7D4DAE9B3D87}" destId="{E95D3BCB-8DD0-4A7D-A2CF-95FD43E6EBFB}" srcOrd="1" destOrd="0" presId="urn:microsoft.com/office/officeart/2005/8/layout/cycle2"/>
    <dgm:cxn modelId="{48EB756C-E210-4E08-A5E2-859613935F09}" type="presOf" srcId="{AEA08F79-4704-466B-83EA-92C90DB91A83}" destId="{B7E4A4C9-C282-4FB3-A150-F086E8553AC5}" srcOrd="0" destOrd="0" presId="urn:microsoft.com/office/officeart/2005/8/layout/cycle2"/>
    <dgm:cxn modelId="{C09A1CEE-7222-4B40-91AD-A26043DF5032}" type="presOf" srcId="{01B52945-439E-4B6B-B428-5AADE8878C63}" destId="{501262AF-ACBA-48C8-A7B8-B9D00053F2C5}" srcOrd="0" destOrd="0" presId="urn:microsoft.com/office/officeart/2005/8/layout/cycle2"/>
    <dgm:cxn modelId="{D4205625-4D7E-4B0B-B260-D4831C9BE55C}" type="presOf" srcId="{74794D22-A39A-4851-80E6-95FBE24F7C5D}" destId="{78A7A2CE-4FA0-44A0-B45B-1BD9AEFEFEB2}" srcOrd="0" destOrd="0" presId="urn:microsoft.com/office/officeart/2005/8/layout/cycle2"/>
    <dgm:cxn modelId="{FCDB65EE-77FF-4BC0-B06D-74217F921E59}" srcId="{840C8104-F8AE-41DB-B982-3DA1F62B02D2}" destId="{92D4775C-1D73-40AB-A8BA-17EBB94D3134}" srcOrd="0" destOrd="0" parTransId="{AE714394-8587-425B-927F-E094A64F8082}" sibTransId="{8EC149DD-9DD3-480B-85EB-6E8ABAC3FFFE}"/>
    <dgm:cxn modelId="{AE33E998-D4C7-487A-A1A2-8F38F100C3E7}" type="presOf" srcId="{2994EEBA-560E-45DE-8393-8DA0B7A823CF}" destId="{161A89AE-8DB5-4A79-BEE0-EAF479F0DEEC}" srcOrd="0" destOrd="0" presId="urn:microsoft.com/office/officeart/2005/8/layout/cycle2"/>
    <dgm:cxn modelId="{CCA3F3F1-55AD-4AA0-B9C9-6853AF0C57A6}" type="presOf" srcId="{8EC149DD-9DD3-480B-85EB-6E8ABAC3FFFE}" destId="{E84897BC-10A6-4B60-BEA9-51336DFA43D5}" srcOrd="1" destOrd="0" presId="urn:microsoft.com/office/officeart/2005/8/layout/cycle2"/>
    <dgm:cxn modelId="{F4565BE7-66A3-4CC3-8832-EA7D976D339C}" type="presOf" srcId="{84793225-1224-48EB-BB5D-0A8B6346B1F1}" destId="{1A8CBDC9-C5FF-4A73-9B87-A1BE9B95082E}" srcOrd="1" destOrd="0" presId="urn:microsoft.com/office/officeart/2005/8/layout/cycle2"/>
    <dgm:cxn modelId="{C9EDCD3F-EB64-4203-A5F7-985E23BD4389}" type="presOf" srcId="{0B0C1B52-DD11-4C03-A913-0E52916829C6}" destId="{B1E0AA42-5942-4F7E-AA15-A8C581C07FEF}" srcOrd="0" destOrd="0" presId="urn:microsoft.com/office/officeart/2005/8/layout/cycle2"/>
    <dgm:cxn modelId="{E2A87ABD-F8CF-47A0-8F7C-D53D33AC9813}" type="presOf" srcId="{C2FCF947-4FD2-4097-9D2F-F14E7860D7AD}" destId="{98F063E6-6D90-4F96-8D4F-830EC351ADB6}" srcOrd="0" destOrd="0" presId="urn:microsoft.com/office/officeart/2005/8/layout/cycle2"/>
    <dgm:cxn modelId="{A168F0DB-E692-407D-A1A6-4A2F3812FBEA}" type="presOf" srcId="{92D4775C-1D73-40AB-A8BA-17EBB94D3134}" destId="{4DD64DC0-2708-461B-A840-5C1E38E9ADA1}" srcOrd="0" destOrd="0" presId="urn:microsoft.com/office/officeart/2005/8/layout/cycle2"/>
    <dgm:cxn modelId="{DD46967F-B2B4-48DC-B02B-C7535B482559}" type="presOf" srcId="{147D45D1-327A-4542-9E92-C876E318AA36}" destId="{5A7DB75F-4DEE-47DA-AC8C-69DFD5ECC40B}" srcOrd="0" destOrd="0" presId="urn:microsoft.com/office/officeart/2005/8/layout/cycle2"/>
    <dgm:cxn modelId="{894ACB39-5DBA-44CA-AF7A-B5EE7F43AB09}" type="presOf" srcId="{84793225-1224-48EB-BB5D-0A8B6346B1F1}" destId="{5EA789EE-380B-44AF-B4F1-35E79774850C}" srcOrd="0" destOrd="0" presId="urn:microsoft.com/office/officeart/2005/8/layout/cycle2"/>
    <dgm:cxn modelId="{D00A5409-97DB-4A52-BAB0-3C8FDBF255A3}" type="presOf" srcId="{0B0C1B52-DD11-4C03-A913-0E52916829C6}" destId="{B41C39A7-7D5E-4FF2-9E82-9381E1495D93}" srcOrd="1" destOrd="0" presId="urn:microsoft.com/office/officeart/2005/8/layout/cycle2"/>
    <dgm:cxn modelId="{6DB65DE3-B6DF-4F74-A768-711FA81DC76B}" srcId="{840C8104-F8AE-41DB-B982-3DA1F62B02D2}" destId="{2994EEBA-560E-45DE-8393-8DA0B7A823CF}" srcOrd="4" destOrd="0" parTransId="{92E753BE-2E30-42A6-BA54-153667B58E39}" sibTransId="{C2FCF947-4FD2-4097-9D2F-F14E7860D7AD}"/>
    <dgm:cxn modelId="{DA6E9515-8057-40DD-B655-2F83178C7D90}" type="presOf" srcId="{8EC149DD-9DD3-480B-85EB-6E8ABAC3FFFE}" destId="{22463B8A-09E8-4207-894E-0776E3208E8A}" srcOrd="0" destOrd="0" presId="urn:microsoft.com/office/officeart/2005/8/layout/cycle2"/>
    <dgm:cxn modelId="{038D5C79-E673-4F3E-ABF2-0D7AFAC679E1}" srcId="{840C8104-F8AE-41DB-B982-3DA1F62B02D2}" destId="{01B52945-439E-4B6B-B428-5AADE8878C63}" srcOrd="5" destOrd="0" parTransId="{0ADEB735-4038-4B9F-BA1F-F16F30B49975}" sibTransId="{84793225-1224-48EB-BB5D-0A8B6346B1F1}"/>
    <dgm:cxn modelId="{B5BCDA7D-EFAD-477F-A96D-FCB8623EAA08}" type="presOf" srcId="{76C932D4-6213-4243-83B1-1FCA1B18D9D8}" destId="{F254DEF9-B9D0-410B-BFB2-CA6D631C531D}" srcOrd="1" destOrd="0" presId="urn:microsoft.com/office/officeart/2005/8/layout/cycle2"/>
    <dgm:cxn modelId="{6DD09DE2-5EC5-4F23-817C-06BC46E84A5D}" type="presParOf" srcId="{AF7CBF89-6137-426A-918F-9C10BA10BD19}" destId="{4DD64DC0-2708-461B-A840-5C1E38E9ADA1}" srcOrd="0" destOrd="0" presId="urn:microsoft.com/office/officeart/2005/8/layout/cycle2"/>
    <dgm:cxn modelId="{0E4435A3-F872-44B4-8448-322B4EA0BA7E}" type="presParOf" srcId="{AF7CBF89-6137-426A-918F-9C10BA10BD19}" destId="{22463B8A-09E8-4207-894E-0776E3208E8A}" srcOrd="1" destOrd="0" presId="urn:microsoft.com/office/officeart/2005/8/layout/cycle2"/>
    <dgm:cxn modelId="{162969AD-4B67-42CD-BA11-1FDDF1F6FB08}" type="presParOf" srcId="{22463B8A-09E8-4207-894E-0776E3208E8A}" destId="{E84897BC-10A6-4B60-BEA9-51336DFA43D5}" srcOrd="0" destOrd="0" presId="urn:microsoft.com/office/officeart/2005/8/layout/cycle2"/>
    <dgm:cxn modelId="{8F0E2774-1454-485F-B3DC-DEA20655D233}" type="presParOf" srcId="{AF7CBF89-6137-426A-918F-9C10BA10BD19}" destId="{D73204BB-B69E-42FC-8753-0FBE1491C617}" srcOrd="2" destOrd="0" presId="urn:microsoft.com/office/officeart/2005/8/layout/cycle2"/>
    <dgm:cxn modelId="{1194F3CA-20E1-4D11-AC38-5C8F13C33120}" type="presParOf" srcId="{AF7CBF89-6137-426A-918F-9C10BA10BD19}" destId="{78A7A2CE-4FA0-44A0-B45B-1BD9AEFEFEB2}" srcOrd="3" destOrd="0" presId="urn:microsoft.com/office/officeart/2005/8/layout/cycle2"/>
    <dgm:cxn modelId="{A18FC82B-F341-4B22-AAB3-AD46E2416F38}" type="presParOf" srcId="{78A7A2CE-4FA0-44A0-B45B-1BD9AEFEFEB2}" destId="{5146B863-209E-431D-9412-25202DA6315D}" srcOrd="0" destOrd="0" presId="urn:microsoft.com/office/officeart/2005/8/layout/cycle2"/>
    <dgm:cxn modelId="{DE44EE3E-862F-41E6-86CA-93FC31EDCAF4}" type="presParOf" srcId="{AF7CBF89-6137-426A-918F-9C10BA10BD19}" destId="{B7E4A4C9-C282-4FB3-A150-F086E8553AC5}" srcOrd="4" destOrd="0" presId="urn:microsoft.com/office/officeart/2005/8/layout/cycle2"/>
    <dgm:cxn modelId="{1ACE062B-9467-4E2D-8F80-ECE00951F196}" type="presParOf" srcId="{AF7CBF89-6137-426A-918F-9C10BA10BD19}" destId="{2933D618-30D9-4B2A-922F-5E07AD659291}" srcOrd="5" destOrd="0" presId="urn:microsoft.com/office/officeart/2005/8/layout/cycle2"/>
    <dgm:cxn modelId="{D0E80999-2137-458F-AB12-69156AA18E30}" type="presParOf" srcId="{2933D618-30D9-4B2A-922F-5E07AD659291}" destId="{F254DEF9-B9D0-410B-BFB2-CA6D631C531D}" srcOrd="0" destOrd="0" presId="urn:microsoft.com/office/officeart/2005/8/layout/cycle2"/>
    <dgm:cxn modelId="{EDCC0510-8768-47CE-915D-D82253836709}" type="presParOf" srcId="{AF7CBF89-6137-426A-918F-9C10BA10BD19}" destId="{5A7DB75F-4DEE-47DA-AC8C-69DFD5ECC40B}" srcOrd="6" destOrd="0" presId="urn:microsoft.com/office/officeart/2005/8/layout/cycle2"/>
    <dgm:cxn modelId="{A85BEB1F-1C31-44D9-A4C1-12FAA3E83DAB}" type="presParOf" srcId="{AF7CBF89-6137-426A-918F-9C10BA10BD19}" destId="{B1E0AA42-5942-4F7E-AA15-A8C581C07FEF}" srcOrd="7" destOrd="0" presId="urn:microsoft.com/office/officeart/2005/8/layout/cycle2"/>
    <dgm:cxn modelId="{64DE3243-FAB2-4D80-8925-6308944A66C8}" type="presParOf" srcId="{B1E0AA42-5942-4F7E-AA15-A8C581C07FEF}" destId="{B41C39A7-7D5E-4FF2-9E82-9381E1495D93}" srcOrd="0" destOrd="0" presId="urn:microsoft.com/office/officeart/2005/8/layout/cycle2"/>
    <dgm:cxn modelId="{7A16508B-3858-4808-B2A4-41E2B8E91A8C}" type="presParOf" srcId="{AF7CBF89-6137-426A-918F-9C10BA10BD19}" destId="{161A89AE-8DB5-4A79-BEE0-EAF479F0DEEC}" srcOrd="8" destOrd="0" presId="urn:microsoft.com/office/officeart/2005/8/layout/cycle2"/>
    <dgm:cxn modelId="{B17B7902-EA95-4933-BA53-411121B97265}" type="presParOf" srcId="{AF7CBF89-6137-426A-918F-9C10BA10BD19}" destId="{98F063E6-6D90-4F96-8D4F-830EC351ADB6}" srcOrd="9" destOrd="0" presId="urn:microsoft.com/office/officeart/2005/8/layout/cycle2"/>
    <dgm:cxn modelId="{AF653109-3195-4622-8BB3-F5CEAA198A3B}" type="presParOf" srcId="{98F063E6-6D90-4F96-8D4F-830EC351ADB6}" destId="{73354215-DAE2-45BD-8ED1-3256FBA53CA3}" srcOrd="0" destOrd="0" presId="urn:microsoft.com/office/officeart/2005/8/layout/cycle2"/>
    <dgm:cxn modelId="{21944CE7-86E4-433D-94F5-A3C4290DA0C7}" type="presParOf" srcId="{AF7CBF89-6137-426A-918F-9C10BA10BD19}" destId="{501262AF-ACBA-48C8-A7B8-B9D00053F2C5}" srcOrd="10" destOrd="0" presId="urn:microsoft.com/office/officeart/2005/8/layout/cycle2"/>
    <dgm:cxn modelId="{AB067351-1BB5-4C2A-AC51-41A837BA3621}" type="presParOf" srcId="{AF7CBF89-6137-426A-918F-9C10BA10BD19}" destId="{5EA789EE-380B-44AF-B4F1-35E79774850C}" srcOrd="11" destOrd="0" presId="urn:microsoft.com/office/officeart/2005/8/layout/cycle2"/>
    <dgm:cxn modelId="{72CAF6A9-749F-4975-BBDF-2B293A43309B}" type="presParOf" srcId="{5EA789EE-380B-44AF-B4F1-35E79774850C}" destId="{1A8CBDC9-C5FF-4A73-9B87-A1BE9B95082E}" srcOrd="0" destOrd="0" presId="urn:microsoft.com/office/officeart/2005/8/layout/cycle2"/>
    <dgm:cxn modelId="{2F197E6B-F16C-46E1-A7C9-5EBB592E7CA3}" type="presParOf" srcId="{AF7CBF89-6137-426A-918F-9C10BA10BD19}" destId="{AFCCF8A5-D2F2-4968-99B5-9D561F5025AB}" srcOrd="12" destOrd="0" presId="urn:microsoft.com/office/officeart/2005/8/layout/cycle2"/>
    <dgm:cxn modelId="{8FEBFF82-89A8-48C6-9B47-D86D00C929C8}" type="presParOf" srcId="{AF7CBF89-6137-426A-918F-9C10BA10BD19}" destId="{E57EBB42-B4A2-4245-8128-3AE64027B9FA}" srcOrd="13" destOrd="0" presId="urn:microsoft.com/office/officeart/2005/8/layout/cycle2"/>
    <dgm:cxn modelId="{29149138-80D7-4A0C-9BF3-09D91FB3CE03}" type="presParOf" srcId="{E57EBB42-B4A2-4245-8128-3AE64027B9FA}" destId="{E95D3BCB-8DD0-4A7D-A2CF-95FD43E6EBFB}"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64DC0-2708-461B-A840-5C1E38E9ADA1}">
      <dsp:nvSpPr>
        <dsp:cNvPr id="0" name=""/>
        <dsp:cNvSpPr/>
      </dsp:nvSpPr>
      <dsp:spPr>
        <a:xfrm>
          <a:off x="3762914" y="25562"/>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PROBLEM</a:t>
          </a:r>
        </a:p>
        <a:p>
          <a:pPr lvl="0" algn="ctr" defTabSz="622300">
            <a:lnSpc>
              <a:spcPct val="90000"/>
            </a:lnSpc>
            <a:spcBef>
              <a:spcPct val="0"/>
            </a:spcBef>
            <a:spcAft>
              <a:spcPct val="35000"/>
            </a:spcAft>
          </a:pPr>
          <a:r>
            <a:rPr lang="en-US" sz="1400" kern="1200" dirty="0" smtClean="0"/>
            <a:t>DEFINITION</a:t>
          </a:r>
          <a:endParaRPr lang="en-US" sz="1400" kern="1200" dirty="0"/>
        </a:p>
      </dsp:txBody>
      <dsp:txXfrm>
        <a:off x="3996996" y="259644"/>
        <a:ext cx="1130250" cy="1130250"/>
      </dsp:txXfrm>
    </dsp:sp>
    <dsp:sp modelId="{22463B8A-09E8-4207-894E-0776E3208E8A}">
      <dsp:nvSpPr>
        <dsp:cNvPr id="0" name=""/>
        <dsp:cNvSpPr/>
      </dsp:nvSpPr>
      <dsp:spPr>
        <a:xfrm rot="1479366">
          <a:off x="5412323" y="1031008"/>
          <a:ext cx="373453"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a:off x="5417430" y="1115532"/>
        <a:ext cx="261417" cy="323678"/>
      </dsp:txXfrm>
    </dsp:sp>
    <dsp:sp modelId="{D73204BB-B69E-42FC-8753-0FBE1491C617}">
      <dsp:nvSpPr>
        <dsp:cNvPr id="0" name=""/>
        <dsp:cNvSpPr/>
      </dsp:nvSpPr>
      <dsp:spPr>
        <a:xfrm>
          <a:off x="5855984" y="986324"/>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PROGRAM</a:t>
          </a:r>
        </a:p>
        <a:p>
          <a:pPr lvl="0" algn="ctr" defTabSz="533400">
            <a:lnSpc>
              <a:spcPct val="90000"/>
            </a:lnSpc>
            <a:spcBef>
              <a:spcPct val="0"/>
            </a:spcBef>
            <a:spcAft>
              <a:spcPct val="35000"/>
            </a:spcAft>
          </a:pPr>
          <a:r>
            <a:rPr lang="en-US" sz="1200" kern="1200" dirty="0" smtClean="0"/>
            <a:t>DESIGNING</a:t>
          </a:r>
          <a:endParaRPr lang="en-US" sz="1200" kern="1200" dirty="0"/>
        </a:p>
      </dsp:txBody>
      <dsp:txXfrm>
        <a:off x="6090066" y="1220406"/>
        <a:ext cx="1130250" cy="1130250"/>
      </dsp:txXfrm>
    </dsp:sp>
    <dsp:sp modelId="{78A7A2CE-4FA0-44A0-B45B-1BD9AEFEFEB2}">
      <dsp:nvSpPr>
        <dsp:cNvPr id="0" name=""/>
        <dsp:cNvSpPr/>
      </dsp:nvSpPr>
      <dsp:spPr>
        <a:xfrm rot="4539135">
          <a:off x="6726607" y="2700959"/>
          <a:ext cx="463459"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a:off x="6778899" y="2741501"/>
        <a:ext cx="324421" cy="323678"/>
      </dsp:txXfrm>
    </dsp:sp>
    <dsp:sp modelId="{B7E4A4C9-C282-4FB3-A150-F086E8553AC5}">
      <dsp:nvSpPr>
        <dsp:cNvPr id="0" name=""/>
        <dsp:cNvSpPr/>
      </dsp:nvSpPr>
      <dsp:spPr>
        <a:xfrm>
          <a:off x="6468776" y="3382059"/>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ALGORITHM AND </a:t>
          </a:r>
        </a:p>
        <a:p>
          <a:pPr lvl="0" algn="ctr" defTabSz="622300">
            <a:lnSpc>
              <a:spcPct val="90000"/>
            </a:lnSpc>
            <a:spcBef>
              <a:spcPct val="0"/>
            </a:spcBef>
            <a:spcAft>
              <a:spcPct val="35000"/>
            </a:spcAft>
          </a:pPr>
          <a:r>
            <a:rPr lang="en-US" sz="1400" kern="1200" dirty="0" smtClean="0"/>
            <a:t>FLOWCHART</a:t>
          </a:r>
          <a:endParaRPr lang="en-US" sz="1400" kern="1200" dirty="0"/>
        </a:p>
      </dsp:txBody>
      <dsp:txXfrm>
        <a:off x="6702858" y="3616141"/>
        <a:ext cx="1130250" cy="1130250"/>
      </dsp:txXfrm>
    </dsp:sp>
    <dsp:sp modelId="{2933D618-30D9-4B2A-922F-5E07AD659291}">
      <dsp:nvSpPr>
        <dsp:cNvPr id="0" name=""/>
        <dsp:cNvSpPr/>
      </dsp:nvSpPr>
      <dsp:spPr>
        <a:xfrm rot="7714286">
          <a:off x="6315070" y="4840199"/>
          <a:ext cx="424655"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0800000">
        <a:off x="6418483" y="4898291"/>
        <a:ext cx="297259" cy="323678"/>
      </dsp:txXfrm>
    </dsp:sp>
    <dsp:sp modelId="{5A7DB75F-4DEE-47DA-AC8C-69DFD5ECC40B}">
      <dsp:nvSpPr>
        <dsp:cNvPr id="0" name=""/>
        <dsp:cNvSpPr/>
      </dsp:nvSpPr>
      <dsp:spPr>
        <a:xfrm>
          <a:off x="4972618" y="5258182"/>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PROGRAM</a:t>
          </a:r>
        </a:p>
        <a:p>
          <a:pPr lvl="0" algn="ctr" defTabSz="622300">
            <a:lnSpc>
              <a:spcPct val="90000"/>
            </a:lnSpc>
            <a:spcBef>
              <a:spcPct val="0"/>
            </a:spcBef>
            <a:spcAft>
              <a:spcPct val="35000"/>
            </a:spcAft>
          </a:pPr>
          <a:r>
            <a:rPr lang="en-US" sz="1200" kern="1200" dirty="0" smtClean="0"/>
            <a:t>CODING</a:t>
          </a:r>
          <a:endParaRPr lang="en-US" sz="1200" kern="1200" dirty="0"/>
        </a:p>
      </dsp:txBody>
      <dsp:txXfrm>
        <a:off x="5206700" y="5492264"/>
        <a:ext cx="1130250" cy="1130250"/>
      </dsp:txXfrm>
    </dsp:sp>
    <dsp:sp modelId="{B1E0AA42-5942-4F7E-AA15-A8C581C07FEF}">
      <dsp:nvSpPr>
        <dsp:cNvPr id="0" name=""/>
        <dsp:cNvSpPr/>
      </dsp:nvSpPr>
      <dsp:spPr>
        <a:xfrm rot="10800000">
          <a:off x="4371690" y="5787657"/>
          <a:ext cx="424655"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0800000">
        <a:off x="4499086" y="5895550"/>
        <a:ext cx="297259" cy="323678"/>
      </dsp:txXfrm>
    </dsp:sp>
    <dsp:sp modelId="{161A89AE-8DB5-4A79-BEE0-EAF479F0DEEC}">
      <dsp:nvSpPr>
        <dsp:cNvPr id="0" name=""/>
        <dsp:cNvSpPr/>
      </dsp:nvSpPr>
      <dsp:spPr>
        <a:xfrm>
          <a:off x="2572967" y="5258182"/>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DEBUGGING</a:t>
          </a:r>
        </a:p>
        <a:p>
          <a:pPr lvl="0" algn="ctr" defTabSz="488950">
            <a:lnSpc>
              <a:spcPct val="90000"/>
            </a:lnSpc>
            <a:spcBef>
              <a:spcPct val="0"/>
            </a:spcBef>
            <a:spcAft>
              <a:spcPct val="35000"/>
            </a:spcAft>
          </a:pPr>
          <a:r>
            <a:rPr lang="en-US" sz="1100" kern="1200" dirty="0" smtClean="0"/>
            <a:t>AND COMPILATION</a:t>
          </a:r>
          <a:endParaRPr lang="en-US" sz="1100" kern="1200" dirty="0"/>
        </a:p>
      </dsp:txBody>
      <dsp:txXfrm>
        <a:off x="2807049" y="5492264"/>
        <a:ext cx="1130250" cy="1130250"/>
      </dsp:txXfrm>
    </dsp:sp>
    <dsp:sp modelId="{98F063E6-6D90-4F96-8D4F-830EC351ADB6}">
      <dsp:nvSpPr>
        <dsp:cNvPr id="0" name=""/>
        <dsp:cNvSpPr/>
      </dsp:nvSpPr>
      <dsp:spPr>
        <a:xfrm rot="13885714">
          <a:off x="2419260" y="4858992"/>
          <a:ext cx="424655"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rot="10800000">
        <a:off x="2522673" y="5016686"/>
        <a:ext cx="297259" cy="323678"/>
      </dsp:txXfrm>
    </dsp:sp>
    <dsp:sp modelId="{501262AF-ACBA-48C8-A7B8-B9D00053F2C5}">
      <dsp:nvSpPr>
        <dsp:cNvPr id="0" name=""/>
        <dsp:cNvSpPr/>
      </dsp:nvSpPr>
      <dsp:spPr>
        <a:xfrm>
          <a:off x="1076809" y="3382059"/>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PROGRAM</a:t>
          </a:r>
        </a:p>
        <a:p>
          <a:pPr lvl="0" algn="ctr" defTabSz="711200">
            <a:lnSpc>
              <a:spcPct val="90000"/>
            </a:lnSpc>
            <a:spcBef>
              <a:spcPct val="0"/>
            </a:spcBef>
            <a:spcAft>
              <a:spcPct val="35000"/>
            </a:spcAft>
          </a:pPr>
          <a:r>
            <a:rPr lang="en-US" sz="1600" kern="1200" dirty="0" smtClean="0"/>
            <a:t>TESTING</a:t>
          </a:r>
          <a:endParaRPr lang="en-US" sz="1600" kern="1200" dirty="0"/>
        </a:p>
      </dsp:txBody>
      <dsp:txXfrm>
        <a:off x="1310891" y="3616141"/>
        <a:ext cx="1130250" cy="1130250"/>
      </dsp:txXfrm>
    </dsp:sp>
    <dsp:sp modelId="{5EA789EE-380B-44AF-B4F1-35E79774850C}">
      <dsp:nvSpPr>
        <dsp:cNvPr id="0" name=""/>
        <dsp:cNvSpPr/>
      </dsp:nvSpPr>
      <dsp:spPr>
        <a:xfrm rot="16971429">
          <a:off x="1928000" y="2753508"/>
          <a:ext cx="424655"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a:off x="1977524" y="2923502"/>
        <a:ext cx="297259" cy="323678"/>
      </dsp:txXfrm>
    </dsp:sp>
    <dsp:sp modelId="{AFCCF8A5-D2F2-4968-99B5-9D561F5025AB}">
      <dsp:nvSpPr>
        <dsp:cNvPr id="0" name=""/>
        <dsp:cNvSpPr/>
      </dsp:nvSpPr>
      <dsp:spPr>
        <a:xfrm>
          <a:off x="1610781" y="1042572"/>
          <a:ext cx="1598414" cy="159841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IMPLIMENTATION</a:t>
          </a:r>
        </a:p>
        <a:p>
          <a:pPr lvl="0" algn="ctr" defTabSz="400050">
            <a:lnSpc>
              <a:spcPct val="90000"/>
            </a:lnSpc>
            <a:spcBef>
              <a:spcPct val="0"/>
            </a:spcBef>
            <a:spcAft>
              <a:spcPct val="35000"/>
            </a:spcAft>
          </a:pPr>
          <a:r>
            <a:rPr lang="en-US" sz="900" kern="1200" dirty="0" smtClean="0"/>
            <a:t>AND </a:t>
          </a:r>
        </a:p>
        <a:p>
          <a:pPr lvl="0" algn="ctr" defTabSz="400050">
            <a:lnSpc>
              <a:spcPct val="90000"/>
            </a:lnSpc>
            <a:spcBef>
              <a:spcPct val="0"/>
            </a:spcBef>
            <a:spcAft>
              <a:spcPct val="35000"/>
            </a:spcAft>
          </a:pPr>
          <a:r>
            <a:rPr lang="en-US" sz="900" kern="1200" dirty="0" smtClean="0"/>
            <a:t>DOCUMENTATION</a:t>
          </a:r>
          <a:endParaRPr lang="en-US" sz="900" kern="1200" dirty="0"/>
        </a:p>
      </dsp:txBody>
      <dsp:txXfrm>
        <a:off x="1844863" y="1276654"/>
        <a:ext cx="1130250" cy="1130250"/>
      </dsp:txXfrm>
    </dsp:sp>
    <dsp:sp modelId="{E57EBB42-B4A2-4245-8128-3AE64027B9FA}">
      <dsp:nvSpPr>
        <dsp:cNvPr id="0" name=""/>
        <dsp:cNvSpPr/>
      </dsp:nvSpPr>
      <dsp:spPr>
        <a:xfrm rot="20082389">
          <a:off x="3268242" y="1068553"/>
          <a:ext cx="414416" cy="5394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dsp:txBody>
      <dsp:txXfrm>
        <a:off x="3274201" y="1203005"/>
        <a:ext cx="290091" cy="32367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6ABD8DC-3B60-422D-A23B-545872CB4BF7}" type="datetimeFigureOut">
              <a:rPr lang="en-US" smtClean="0"/>
              <a:pPr/>
              <a:t>7/27/2018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7CAD657-D1CE-4996-9F5C-F32DFF6E18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AD657-D1CE-4996-9F5C-F32DFF6E18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AD657-D1CE-4996-9F5C-F32DFF6E18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AD657-D1CE-4996-9F5C-F32DFF6E18B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7CAD657-D1CE-4996-9F5C-F32DFF6E18B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CAD657-D1CE-4996-9F5C-F32DFF6E18B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7CAD657-D1CE-4996-9F5C-F32DFF6E18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7CAD657-D1CE-4996-9F5C-F32DFF6E18B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6ABD8DC-3B60-422D-A23B-545872CB4BF7}" type="datetimeFigureOut">
              <a:rPr lang="en-US" smtClean="0"/>
              <a:pPr/>
              <a:t>7/27/2018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7CAD657-D1CE-4996-9F5C-F32DFF6E18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6ABD8DC-3B60-422D-A23B-545872CB4BF7}" type="datetimeFigureOut">
              <a:rPr lang="en-US" smtClean="0"/>
              <a:pPr/>
              <a:t>7/27/2018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7CAD657-D1CE-4996-9F5C-F32DFF6E18B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6ABD8DC-3B60-422D-A23B-545872CB4BF7}" type="datetimeFigureOut">
              <a:rPr lang="en-US" smtClean="0"/>
              <a:pPr/>
              <a:t>7/27/2018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7CAD657-D1CE-4996-9F5C-F32DFF6E18B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ABD8DC-3B60-422D-A23B-545872CB4BF7}" type="datetimeFigureOut">
              <a:rPr lang="en-US" smtClean="0"/>
              <a:pPr/>
              <a:t>7/27/2018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7CAD657-D1CE-4996-9F5C-F32DFF6E18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smtClean="0"/>
              <a:t>POWERPOINT PRESENTATION</a:t>
            </a:r>
            <a:endParaRPr lang="en-US" sz="6600" dirty="0"/>
          </a:p>
        </p:txBody>
      </p:sp>
      <p:sp>
        <p:nvSpPr>
          <p:cNvPr id="3" name="Subtitle 2"/>
          <p:cNvSpPr>
            <a:spLocks noGrp="1"/>
          </p:cNvSpPr>
          <p:nvPr>
            <p:ph type="subTitle" idx="1"/>
          </p:nvPr>
        </p:nvSpPr>
        <p:spPr/>
        <p:txBody>
          <a:bodyPr>
            <a:normAutofit/>
          </a:bodyPr>
          <a:lstStyle/>
          <a:p>
            <a:r>
              <a:rPr lang="en-US" sz="5400" dirty="0" smtClean="0"/>
              <a:t>PROGRAMMING IN C</a:t>
            </a:r>
            <a:endParaRPr lang="en-US" sz="5400" dirty="0"/>
          </a:p>
        </p:txBody>
      </p:sp>
    </p:spTree>
    <p:extLst>
      <p:ext uri="{BB962C8B-B14F-4D97-AF65-F5344CB8AC3E}">
        <p14:creationId xmlns:p14="http://schemas.microsoft.com/office/powerpoint/2010/main" xmlns="" val="36415881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 y="381000"/>
            <a:ext cx="8839199" cy="5257800"/>
          </a:xfrm>
          <a:prstGeom prst="rect">
            <a:avLst/>
          </a:prstGeom>
        </p:spPr>
      </p:pic>
      <p:sp>
        <p:nvSpPr>
          <p:cNvPr id="4" name="TextBox 3"/>
          <p:cNvSpPr txBox="1"/>
          <p:nvPr/>
        </p:nvSpPr>
        <p:spPr>
          <a:xfrm>
            <a:off x="2971800" y="5892800"/>
            <a:ext cx="2819400" cy="381000"/>
          </a:xfrm>
          <a:prstGeom prst="rect">
            <a:avLst/>
          </a:prstGeom>
          <a:noFill/>
        </p:spPr>
        <p:txBody>
          <a:bodyPr wrap="square" rtlCol="0">
            <a:spAutoFit/>
          </a:bodyPr>
          <a:lstStyle/>
          <a:p>
            <a:r>
              <a:rPr lang="en-US" dirty="0" smtClean="0">
                <a:solidFill>
                  <a:schemeClr val="accent4">
                    <a:lumMod val="50000"/>
                  </a:schemeClr>
                </a:solidFill>
              </a:rPr>
              <a:t>Figure:-Compilation</a:t>
            </a:r>
            <a:endParaRPr lang="en-US" dirty="0">
              <a:solidFill>
                <a:schemeClr val="accent4">
                  <a:lumMod val="50000"/>
                </a:schemeClr>
              </a:solidFill>
            </a:endParaRPr>
          </a:p>
        </p:txBody>
      </p:sp>
    </p:spTree>
    <p:extLst>
      <p:ext uri="{BB962C8B-B14F-4D97-AF65-F5344CB8AC3E}">
        <p14:creationId xmlns:p14="http://schemas.microsoft.com/office/powerpoint/2010/main" xmlns="" val="372468393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6124754"/>
          </a:xfrm>
          <a:prstGeom prst="rect">
            <a:avLst/>
          </a:prstGeom>
          <a:noFill/>
        </p:spPr>
        <p:txBody>
          <a:bodyPr wrap="square" rtlCol="0">
            <a:spAutoFit/>
          </a:bodyPr>
          <a:lstStyle/>
          <a:p>
            <a:r>
              <a:rPr lang="en-IN" sz="2800" b="1" dirty="0"/>
              <a:t>6.</a:t>
            </a:r>
            <a:r>
              <a:rPr lang="en-IN" sz="2800" b="1" dirty="0">
                <a:solidFill>
                  <a:srgbClr val="00B050"/>
                </a:solidFill>
              </a:rPr>
              <a:t>Testing</a:t>
            </a:r>
            <a:r>
              <a:rPr lang="en-IN" sz="2800" b="1" dirty="0"/>
              <a:t>:-</a:t>
            </a:r>
            <a:r>
              <a:rPr lang="en-IN" sz="2800" dirty="0"/>
              <a:t> </a:t>
            </a:r>
          </a:p>
          <a:p>
            <a:r>
              <a:rPr lang="en-IN" sz="2400" dirty="0"/>
              <a:t> There are other testing types such as Unit testing, Integration testing, Stress testing etc. If there are problems encountered while testing, they are termed as Bugs.</a:t>
            </a:r>
            <a:br>
              <a:rPr lang="en-IN" sz="2400" dirty="0"/>
            </a:br>
            <a:endParaRPr lang="en-IN" sz="2400" dirty="0" smtClean="0"/>
          </a:p>
          <a:p>
            <a:r>
              <a:rPr lang="en-IN" sz="2800" b="1" dirty="0" smtClean="0"/>
              <a:t>7.</a:t>
            </a:r>
            <a:r>
              <a:rPr lang="en-IN" sz="2800" b="1" dirty="0" smtClean="0">
                <a:solidFill>
                  <a:schemeClr val="accent5">
                    <a:lumMod val="40000"/>
                    <a:lumOff val="60000"/>
                  </a:schemeClr>
                </a:solidFill>
              </a:rPr>
              <a:t>Implementation </a:t>
            </a:r>
            <a:r>
              <a:rPr lang="en-IN" sz="2800" b="1" dirty="0">
                <a:solidFill>
                  <a:schemeClr val="accent5">
                    <a:lumMod val="40000"/>
                    <a:lumOff val="60000"/>
                  </a:schemeClr>
                </a:solidFill>
              </a:rPr>
              <a:t>and documentation</a:t>
            </a:r>
            <a:r>
              <a:rPr lang="en-IN" sz="2800" b="1" dirty="0"/>
              <a:t>:-</a:t>
            </a:r>
            <a:r>
              <a:rPr lang="en-IN" sz="2800" dirty="0"/>
              <a:t> </a:t>
            </a:r>
          </a:p>
          <a:p>
            <a:r>
              <a:rPr lang="en-IN" b="1" i="1" dirty="0" smtClean="0"/>
              <a:t> </a:t>
            </a:r>
            <a:r>
              <a:rPr lang="en-IN" sz="2400" b="1" dirty="0"/>
              <a:t>I</a:t>
            </a:r>
            <a:r>
              <a:rPr lang="en-IN" sz="2400" b="1" dirty="0" smtClean="0"/>
              <a:t>mplementation</a:t>
            </a:r>
            <a:r>
              <a:rPr lang="en-IN" sz="2400" dirty="0" smtClean="0"/>
              <a:t> </a:t>
            </a:r>
            <a:r>
              <a:rPr lang="en-IN" sz="2400" dirty="0"/>
              <a:t>process can vary from organization to organization, dependent largely on the details of the actual strategic plan, but some basic steps can assist in the </a:t>
            </a:r>
            <a:r>
              <a:rPr lang="en-IN" sz="2400" dirty="0" smtClean="0"/>
              <a:t>process</a:t>
            </a:r>
            <a:r>
              <a:rPr lang="en-IN" sz="2400" dirty="0"/>
              <a:t> and ensure that implementation is successful</a:t>
            </a:r>
          </a:p>
          <a:p>
            <a:r>
              <a:rPr lang="en-IN" sz="2400" b="1" dirty="0"/>
              <a:t>Documentation</a:t>
            </a:r>
            <a:r>
              <a:rPr lang="en-IN" sz="2400" dirty="0"/>
              <a:t> is intended to allow another person, or the programmer at a later date, to understand the program. Internal documentation consists of statements in the program that are not executed, but point out the purposes of various parts of the program.</a:t>
            </a:r>
            <a:endParaRPr lang="en-US" sz="2400" dirty="0"/>
          </a:p>
          <a:p>
            <a:endParaRPr lang="en-US" sz="2400" dirty="0"/>
          </a:p>
        </p:txBody>
      </p:sp>
    </p:spTree>
    <p:extLst>
      <p:ext uri="{BB962C8B-B14F-4D97-AF65-F5344CB8AC3E}">
        <p14:creationId xmlns:p14="http://schemas.microsoft.com/office/powerpoint/2010/main" xmlns="" val="39864901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2" end="2"/>
                                            </p:txEl>
                                          </p:spTgt>
                                        </p:tgtEl>
                                        <p:attrNameLst>
                                          <p:attrName>style.visibility</p:attrName>
                                        </p:attrNameLst>
                                      </p:cBhvr>
                                      <p:to>
                                        <p:strVal val="visible"/>
                                      </p:to>
                                    </p:set>
                                    <p:animEffect transition="in" filter="barn(inVertical)">
                                      <p:cBhvr>
                                        <p:cTn id="41" dur="500"/>
                                        <p:tgtEl>
                                          <p:spTgt spid="2">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7" presetClass="entr" presetSubtype="0" fill="hold" nodeType="clickEffect">
                                  <p:stCondLst>
                                    <p:cond delay="0"/>
                                  </p:stCondLst>
                                  <p:childTnLst>
                                    <p:set>
                                      <p:cBhvr>
                                        <p:cTn id="45" dur="1" fill="hold">
                                          <p:stCondLst>
                                            <p:cond delay="0"/>
                                          </p:stCondLst>
                                        </p:cTn>
                                        <p:tgtEl>
                                          <p:spTgt spid="2">
                                            <p:txEl>
                                              <p:pRg st="3" end="3"/>
                                            </p:txEl>
                                          </p:spTgt>
                                        </p:tgtEl>
                                        <p:attrNameLst>
                                          <p:attrName>style.visibility</p:attrName>
                                        </p:attrNameLst>
                                      </p:cBhvr>
                                      <p:to>
                                        <p:strVal val="visible"/>
                                      </p:to>
                                    </p:set>
                                    <p:animEffect transition="in" filter="fade">
                                      <p:cBhvr>
                                        <p:cTn id="46" dur="1000"/>
                                        <p:tgtEl>
                                          <p:spTgt spid="2">
                                            <p:txEl>
                                              <p:pRg st="3" end="3"/>
                                            </p:txEl>
                                          </p:spTgt>
                                        </p:tgtEl>
                                      </p:cBhvr>
                                    </p:animEffect>
                                    <p:anim calcmode="lin" valueType="num">
                                      <p:cBhvr>
                                        <p:cTn id="4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nodeType="clickEffect">
                                  <p:stCondLst>
                                    <p:cond delay="0"/>
                                  </p:stCondLst>
                                  <p:childTnLst>
                                    <p:set>
                                      <p:cBhvr>
                                        <p:cTn id="52" dur="1" fill="hold">
                                          <p:stCondLst>
                                            <p:cond delay="0"/>
                                          </p:stCondLst>
                                        </p:cTn>
                                        <p:tgtEl>
                                          <p:spTgt spid="2">
                                            <p:txEl>
                                              <p:pRg st="4" end="4"/>
                                            </p:txEl>
                                          </p:spTgt>
                                        </p:tgtEl>
                                        <p:attrNameLst>
                                          <p:attrName>style.visibility</p:attrName>
                                        </p:attrNameLst>
                                      </p:cBhvr>
                                      <p:to>
                                        <p:strVal val="visible"/>
                                      </p:to>
                                    </p:set>
                                    <p:animEffect transition="in" filter="wipe(down)">
                                      <p:cBhvr>
                                        <p:cTn id="53" dur="580">
                                          <p:stCondLst>
                                            <p:cond delay="0"/>
                                          </p:stCondLst>
                                        </p:cTn>
                                        <p:tgtEl>
                                          <p:spTgt spid="2">
                                            <p:txEl>
                                              <p:pRg st="4" end="4"/>
                                            </p:txEl>
                                          </p:spTgt>
                                        </p:tgtEl>
                                      </p:cBhvr>
                                    </p:animEffect>
                                    <p:anim calcmode="lin" valueType="num">
                                      <p:cBhvr>
                                        <p:cTn id="5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2">
                                            <p:txEl>
                                              <p:pRg st="4" end="4"/>
                                            </p:txEl>
                                          </p:spTgt>
                                        </p:tgtEl>
                                      </p:cBhvr>
                                      <p:to x="100000" y="60000"/>
                                    </p:animScale>
                                    <p:animScale>
                                      <p:cBhvr>
                                        <p:cTn id="60" dur="166" decel="50000">
                                          <p:stCondLst>
                                            <p:cond delay="676"/>
                                          </p:stCondLst>
                                        </p:cTn>
                                        <p:tgtEl>
                                          <p:spTgt spid="2">
                                            <p:txEl>
                                              <p:pRg st="4" end="4"/>
                                            </p:txEl>
                                          </p:spTgt>
                                        </p:tgtEl>
                                      </p:cBhvr>
                                      <p:to x="100000" y="100000"/>
                                    </p:animScale>
                                    <p:animScale>
                                      <p:cBhvr>
                                        <p:cTn id="61" dur="26">
                                          <p:stCondLst>
                                            <p:cond delay="1312"/>
                                          </p:stCondLst>
                                        </p:cTn>
                                        <p:tgtEl>
                                          <p:spTgt spid="2">
                                            <p:txEl>
                                              <p:pRg st="4" end="4"/>
                                            </p:txEl>
                                          </p:spTgt>
                                        </p:tgtEl>
                                      </p:cBhvr>
                                      <p:to x="100000" y="80000"/>
                                    </p:animScale>
                                    <p:animScale>
                                      <p:cBhvr>
                                        <p:cTn id="62" dur="166" decel="50000">
                                          <p:stCondLst>
                                            <p:cond delay="1338"/>
                                          </p:stCondLst>
                                        </p:cTn>
                                        <p:tgtEl>
                                          <p:spTgt spid="2">
                                            <p:txEl>
                                              <p:pRg st="4" end="4"/>
                                            </p:txEl>
                                          </p:spTgt>
                                        </p:tgtEl>
                                      </p:cBhvr>
                                      <p:to x="100000" y="100000"/>
                                    </p:animScale>
                                    <p:animScale>
                                      <p:cBhvr>
                                        <p:cTn id="63" dur="26">
                                          <p:stCondLst>
                                            <p:cond delay="1642"/>
                                          </p:stCondLst>
                                        </p:cTn>
                                        <p:tgtEl>
                                          <p:spTgt spid="2">
                                            <p:txEl>
                                              <p:pRg st="4" end="4"/>
                                            </p:txEl>
                                          </p:spTgt>
                                        </p:tgtEl>
                                      </p:cBhvr>
                                      <p:to x="100000" y="90000"/>
                                    </p:animScale>
                                    <p:animScale>
                                      <p:cBhvr>
                                        <p:cTn id="64" dur="166" decel="50000">
                                          <p:stCondLst>
                                            <p:cond delay="1668"/>
                                          </p:stCondLst>
                                        </p:cTn>
                                        <p:tgtEl>
                                          <p:spTgt spid="2">
                                            <p:txEl>
                                              <p:pRg st="4" end="4"/>
                                            </p:txEl>
                                          </p:spTgt>
                                        </p:tgtEl>
                                      </p:cBhvr>
                                      <p:to x="100000" y="100000"/>
                                    </p:animScale>
                                    <p:animScale>
                                      <p:cBhvr>
                                        <p:cTn id="65" dur="26">
                                          <p:stCondLst>
                                            <p:cond delay="1808"/>
                                          </p:stCondLst>
                                        </p:cTn>
                                        <p:tgtEl>
                                          <p:spTgt spid="2">
                                            <p:txEl>
                                              <p:pRg st="4" end="4"/>
                                            </p:txEl>
                                          </p:spTgt>
                                        </p:tgtEl>
                                      </p:cBhvr>
                                      <p:to x="100000" y="95000"/>
                                    </p:animScale>
                                    <p:animScale>
                                      <p:cBhvr>
                                        <p:cTn id="6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2806950219"/>
              </p:ext>
            </p:extLst>
          </p:nvPr>
        </p:nvGraphicFramePr>
        <p:xfrm>
          <a:off x="190500" y="1828800"/>
          <a:ext cx="8686800" cy="4472353"/>
        </p:xfrm>
        <a:graphic>
          <a:graphicData uri="http://schemas.openxmlformats.org/drawingml/2006/table">
            <a:tbl>
              <a:tblPr firstRow="1" bandRow="1">
                <a:tableStyleId>{5C22544A-7EE6-4342-B048-85BDC9FD1C3A}</a:tableStyleId>
              </a:tblPr>
              <a:tblGrid>
                <a:gridCol w="4305300"/>
                <a:gridCol w="4381500"/>
              </a:tblGrid>
              <a:tr h="507217">
                <a:tc>
                  <a:txBody>
                    <a:bodyPr/>
                    <a:lstStyle/>
                    <a:p>
                      <a:r>
                        <a:rPr lang="en-US" dirty="0" smtClean="0"/>
                        <a:t>PROGRAM TESTING</a:t>
                      </a:r>
                      <a:endParaRPr lang="en-US" dirty="0"/>
                    </a:p>
                  </a:txBody>
                  <a:tcPr/>
                </a:tc>
                <a:tc>
                  <a:txBody>
                    <a:bodyPr/>
                    <a:lstStyle/>
                    <a:p>
                      <a:r>
                        <a:rPr lang="en-US" dirty="0" smtClean="0"/>
                        <a:t>PROGRAM</a:t>
                      </a:r>
                      <a:r>
                        <a:rPr lang="en-US" baseline="0" dirty="0" smtClean="0"/>
                        <a:t> DEBUGGING</a:t>
                      </a:r>
                      <a:endParaRPr lang="en-US" dirty="0"/>
                    </a:p>
                  </a:txBody>
                  <a:tcPr/>
                </a:tc>
              </a:tr>
              <a:tr h="1263359">
                <a:tc>
                  <a:txBody>
                    <a:bodyPr/>
                    <a:lstStyle/>
                    <a:p>
                      <a:r>
                        <a:rPr kumimoji="0" lang="en-US" b="0" i="0" kern="1200" dirty="0" smtClean="0">
                          <a:solidFill>
                            <a:schemeClr val="dk1"/>
                          </a:solidFill>
                          <a:effectLst/>
                          <a:latin typeface="+mn-lt"/>
                          <a:ea typeface="+mn-ea"/>
                          <a:cs typeface="+mn-cs"/>
                        </a:rPr>
                        <a:t>1. Testing always starts with known conditions, uses predefined methods, and has predictable outcomes too.</a:t>
                      </a:r>
                      <a:endParaRPr lang="en-US" dirty="0"/>
                    </a:p>
                  </a:txBody>
                  <a:tcPr/>
                </a:tc>
                <a:tc>
                  <a:txBody>
                    <a:bodyPr/>
                    <a:lstStyle/>
                    <a:p>
                      <a:r>
                        <a:rPr kumimoji="0" lang="en-US" b="0" i="0" kern="1200" dirty="0" smtClean="0">
                          <a:solidFill>
                            <a:schemeClr val="dk1"/>
                          </a:solidFill>
                          <a:effectLst/>
                          <a:latin typeface="+mn-lt"/>
                          <a:ea typeface="+mn-ea"/>
                          <a:cs typeface="+mn-cs"/>
                        </a:rPr>
                        <a:t>1. Debugging starts from possibly un-known initial conditions and its end cannot be predicted, apart from statistically.</a:t>
                      </a:r>
                      <a:endParaRPr lang="en-US" dirty="0"/>
                    </a:p>
                  </a:txBody>
                  <a:tcPr/>
                </a:tc>
              </a:tr>
              <a:tr h="507217">
                <a:tc>
                  <a:txBody>
                    <a:bodyPr/>
                    <a:lstStyle/>
                    <a:p>
                      <a:r>
                        <a:rPr kumimoji="0" lang="en-US" b="0" i="0" kern="1200" dirty="0" smtClean="0">
                          <a:solidFill>
                            <a:schemeClr val="dk1"/>
                          </a:solidFill>
                          <a:effectLst/>
                          <a:latin typeface="+mn-lt"/>
                          <a:ea typeface="+mn-ea"/>
                          <a:cs typeface="+mn-cs"/>
                        </a:rPr>
                        <a:t>2. Testing can and should definitely be planned, designed, and scheduled.</a:t>
                      </a:r>
                      <a:endParaRPr lang="en-US" dirty="0"/>
                    </a:p>
                  </a:txBody>
                  <a:tcPr/>
                </a:tc>
                <a:tc>
                  <a:txBody>
                    <a:bodyPr/>
                    <a:lstStyle/>
                    <a:p>
                      <a:r>
                        <a:rPr kumimoji="0" lang="en-US" b="0" i="0" kern="1200" dirty="0" smtClean="0">
                          <a:solidFill>
                            <a:schemeClr val="dk1"/>
                          </a:solidFill>
                          <a:effectLst/>
                          <a:latin typeface="+mn-lt"/>
                          <a:ea typeface="+mn-ea"/>
                          <a:cs typeface="+mn-cs"/>
                        </a:rPr>
                        <a:t>2. The procedures for, and period of, debugging cannot be so constrained.</a:t>
                      </a:r>
                      <a:endParaRPr lang="en-US" dirty="0"/>
                    </a:p>
                  </a:txBody>
                  <a:tcPr/>
                </a:tc>
              </a:tr>
              <a:tr h="507217">
                <a:tc>
                  <a:txBody>
                    <a:bodyPr/>
                    <a:lstStyle/>
                    <a:p>
                      <a:r>
                        <a:rPr kumimoji="0" lang="en-US" b="0" i="0" kern="1200" dirty="0" smtClean="0">
                          <a:solidFill>
                            <a:schemeClr val="dk1"/>
                          </a:solidFill>
                          <a:effectLst/>
                          <a:latin typeface="+mn-lt"/>
                          <a:ea typeface="+mn-ea"/>
                          <a:cs typeface="+mn-cs"/>
                        </a:rPr>
                        <a:t>3. It proves a programmers failure.</a:t>
                      </a:r>
                      <a:endParaRPr lang="en-US" dirty="0"/>
                    </a:p>
                  </a:txBody>
                  <a:tcPr/>
                </a:tc>
                <a:tc>
                  <a:txBody>
                    <a:bodyPr/>
                    <a:lstStyle/>
                    <a:p>
                      <a:r>
                        <a:rPr kumimoji="0" lang="en-US" b="0" i="0" kern="1200" dirty="0" smtClean="0">
                          <a:solidFill>
                            <a:schemeClr val="dk1"/>
                          </a:solidFill>
                          <a:effectLst/>
                          <a:latin typeface="+mn-lt"/>
                          <a:ea typeface="+mn-ea"/>
                          <a:cs typeface="+mn-cs"/>
                        </a:rPr>
                        <a:t>3. It is the programmer’s vindication.</a:t>
                      </a:r>
                      <a:endParaRPr lang="en-US" dirty="0"/>
                    </a:p>
                  </a:txBody>
                  <a:tcPr/>
                </a:tc>
              </a:tr>
              <a:tr h="507217">
                <a:tc>
                  <a:txBody>
                    <a:bodyPr/>
                    <a:lstStyle/>
                    <a:p>
                      <a:r>
                        <a:rPr kumimoji="0" lang="en-US" b="0" i="0" kern="1200" dirty="0" smtClean="0">
                          <a:solidFill>
                            <a:schemeClr val="dk1"/>
                          </a:solidFill>
                          <a:effectLst/>
                          <a:latin typeface="+mn-lt"/>
                          <a:ea typeface="+mn-ea"/>
                          <a:cs typeface="+mn-cs"/>
                        </a:rPr>
                        <a:t>4. It is a demonstration of error or apparent correctness.</a:t>
                      </a:r>
                      <a:endParaRPr lang="en-US" dirty="0"/>
                    </a:p>
                  </a:txBody>
                  <a:tcPr/>
                </a:tc>
                <a:tc>
                  <a:txBody>
                    <a:bodyPr/>
                    <a:lstStyle/>
                    <a:p>
                      <a:r>
                        <a:rPr kumimoji="0" lang="en-US" b="0" i="0" kern="1200" dirty="0" smtClean="0">
                          <a:solidFill>
                            <a:schemeClr val="dk1"/>
                          </a:solidFill>
                          <a:effectLst/>
                          <a:latin typeface="+mn-lt"/>
                          <a:ea typeface="+mn-ea"/>
                          <a:cs typeface="+mn-cs"/>
                        </a:rPr>
                        <a:t>4. It is always treated as a deductive process.</a:t>
                      </a:r>
                      <a:endParaRPr lang="en-US" dirty="0"/>
                    </a:p>
                  </a:txBody>
                  <a:tcPr/>
                </a:tc>
              </a:tr>
              <a:tr h="507217">
                <a:tc>
                  <a:txBody>
                    <a:bodyPr/>
                    <a:lstStyle/>
                    <a:p>
                      <a:r>
                        <a:rPr kumimoji="0" lang="en-US" b="0" i="0" kern="1200" dirty="0" smtClean="0">
                          <a:solidFill>
                            <a:schemeClr val="dk1"/>
                          </a:solidFill>
                          <a:effectLst/>
                          <a:latin typeface="+mn-lt"/>
                          <a:ea typeface="+mn-ea"/>
                          <a:cs typeface="+mn-cs"/>
                        </a:rPr>
                        <a:t>5. Testing purpose is to find bug.</a:t>
                      </a:r>
                      <a:endParaRPr lang="en-US" dirty="0"/>
                    </a:p>
                  </a:txBody>
                  <a:tcPr/>
                </a:tc>
                <a:tc>
                  <a:txBody>
                    <a:bodyPr/>
                    <a:lstStyle/>
                    <a:p>
                      <a:r>
                        <a:rPr kumimoji="0" lang="en-US" b="0" i="0" kern="1200" dirty="0" smtClean="0">
                          <a:solidFill>
                            <a:schemeClr val="dk1"/>
                          </a:solidFill>
                          <a:effectLst/>
                          <a:latin typeface="+mn-lt"/>
                          <a:ea typeface="+mn-ea"/>
                          <a:cs typeface="+mn-cs"/>
                        </a:rPr>
                        <a:t>5. Debugging purpose is to find cause of bug.</a:t>
                      </a:r>
                      <a:endParaRPr lang="en-US" dirty="0"/>
                    </a:p>
                  </a:txBody>
                  <a:tcPr/>
                </a:tc>
              </a:tr>
            </a:tbl>
          </a:graphicData>
        </a:graphic>
      </p:graphicFrame>
      <p:sp>
        <p:nvSpPr>
          <p:cNvPr id="6" name="TextBox 5"/>
          <p:cNvSpPr txBox="1"/>
          <p:nvPr/>
        </p:nvSpPr>
        <p:spPr>
          <a:xfrm>
            <a:off x="228600" y="381000"/>
            <a:ext cx="8305800" cy="954107"/>
          </a:xfrm>
          <a:prstGeom prst="rect">
            <a:avLst/>
          </a:prstGeom>
          <a:noFill/>
        </p:spPr>
        <p:txBody>
          <a:bodyPr wrap="square" rtlCol="0">
            <a:spAutoFit/>
          </a:bodyPr>
          <a:lstStyle/>
          <a:p>
            <a:r>
              <a:rPr lang="en-US" sz="2800" b="1" dirty="0" smtClean="0">
                <a:solidFill>
                  <a:srgbClr val="00B0F0"/>
                </a:solidFill>
                <a:latin typeface="MV Boli" pitchFamily="2" charset="0"/>
                <a:cs typeface="MV Boli" pitchFamily="2" charset="0"/>
              </a:rPr>
              <a:t>DIFFRENCE B/W PROGRAM DEBUGGING AND TESTING</a:t>
            </a:r>
            <a:endParaRPr lang="en-US" sz="2800" b="1" dirty="0">
              <a:solidFill>
                <a:srgbClr val="00B0F0"/>
              </a:solidFill>
              <a:latin typeface="MV Boli" pitchFamily="2" charset="0"/>
              <a:cs typeface="MV Boli" pitchFamily="2" charset="0"/>
            </a:endParaRPr>
          </a:p>
        </p:txBody>
      </p:sp>
    </p:spTree>
    <p:extLst>
      <p:ext uri="{BB962C8B-B14F-4D97-AF65-F5344CB8AC3E}">
        <p14:creationId xmlns:p14="http://schemas.microsoft.com/office/powerpoint/2010/main" xmlns="" val="168774693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33400"/>
            <a:ext cx="6629400" cy="923330"/>
          </a:xfrm>
          <a:prstGeom prst="rect">
            <a:avLst/>
          </a:prstGeom>
          <a:noFill/>
        </p:spPr>
        <p:txBody>
          <a:bodyPr wrap="square" rtlCol="0">
            <a:spAutoFit/>
          </a:bodyPr>
          <a:lstStyle/>
          <a:p>
            <a:pPr marL="685800" indent="-685800">
              <a:buFont typeface="Wingdings" pitchFamily="2" charset="2"/>
              <a:buChar char="Ø"/>
            </a:pPr>
            <a:r>
              <a:rPr lang="en-US" sz="5400" dirty="0" smtClean="0">
                <a:solidFill>
                  <a:schemeClr val="accent6">
                    <a:lumMod val="60000"/>
                    <a:lumOff val="40000"/>
                  </a:schemeClr>
                </a:solidFill>
              </a:rPr>
              <a:t>C LANGUAGE</a:t>
            </a:r>
            <a:endParaRPr lang="en-US" sz="5400" dirty="0">
              <a:solidFill>
                <a:schemeClr val="accent6">
                  <a:lumMod val="60000"/>
                  <a:lumOff val="40000"/>
                </a:schemeClr>
              </a:solidFill>
            </a:endParaRPr>
          </a:p>
        </p:txBody>
      </p:sp>
      <p:sp>
        <p:nvSpPr>
          <p:cNvPr id="3" name="TextBox 2"/>
          <p:cNvSpPr txBox="1"/>
          <p:nvPr/>
        </p:nvSpPr>
        <p:spPr>
          <a:xfrm>
            <a:off x="526473" y="2057400"/>
            <a:ext cx="8077200" cy="3416320"/>
          </a:xfrm>
          <a:prstGeom prst="rect">
            <a:avLst/>
          </a:prstGeom>
          <a:noFill/>
        </p:spPr>
        <p:txBody>
          <a:bodyPr wrap="square" rtlCol="0">
            <a:spAutoFit/>
          </a:bodyPr>
          <a:lstStyle/>
          <a:p>
            <a:r>
              <a:rPr lang="en-US" sz="2400" dirty="0" smtClean="0"/>
              <a:t>C language is a procedural programming language . It is developed by </a:t>
            </a:r>
            <a:r>
              <a:rPr lang="en-US" sz="2400" dirty="0"/>
              <a:t> Dennis </a:t>
            </a:r>
            <a:r>
              <a:rPr lang="en-US" sz="2400" dirty="0" smtClean="0"/>
              <a:t>Ritchie in 1972. It works on top to down approach. </a:t>
            </a:r>
            <a:r>
              <a:rPr lang="en-US" sz="2400" dirty="0"/>
              <a:t>It was mainly developed as a system programming language to write operating system. The main features of C language include low-level access to memory, simple set of keywords, and clean style, these features make C language suitable for system programming like operating system or compiler development.</a:t>
            </a:r>
          </a:p>
        </p:txBody>
      </p:sp>
    </p:spTree>
    <p:extLst>
      <p:ext uri="{BB962C8B-B14F-4D97-AF65-F5344CB8AC3E}">
        <p14:creationId xmlns:p14="http://schemas.microsoft.com/office/powerpoint/2010/main" xmlns="" val="2909975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85" y="1447800"/>
            <a:ext cx="8915400" cy="1692771"/>
          </a:xfrm>
          <a:prstGeom prst="rect">
            <a:avLst/>
          </a:prstGeom>
          <a:noFill/>
        </p:spPr>
        <p:txBody>
          <a:bodyPr wrap="square" rtlCol="0">
            <a:spAutoFit/>
          </a:bodyPr>
          <a:lstStyle/>
          <a:p>
            <a:r>
              <a:rPr lang="en-US" sz="2400" b="1" dirty="0" smtClean="0"/>
              <a:t>PDLC(Program Development life cycle):-</a:t>
            </a:r>
          </a:p>
          <a:p>
            <a:r>
              <a:rPr lang="en-IN" sz="2000" dirty="0" smtClean="0"/>
              <a:t>Program </a:t>
            </a:r>
            <a:r>
              <a:rPr lang="en-IN" sz="2000" dirty="0"/>
              <a:t>Development </a:t>
            </a:r>
            <a:r>
              <a:rPr lang="en-IN" sz="2000" dirty="0" smtClean="0"/>
              <a:t> life Cycle</a:t>
            </a:r>
            <a:r>
              <a:rPr lang="en-IN" sz="2000" dirty="0"/>
              <a:t> &amp; Software Development Life Cycle. The programming development cycle is a process of steps, used by programmers to more efficiently manage their time in designing error-free programs that produce the desired output.</a:t>
            </a:r>
            <a:endParaRPr lang="en-US" sz="2000" dirty="0"/>
          </a:p>
        </p:txBody>
      </p:sp>
      <p:sp>
        <p:nvSpPr>
          <p:cNvPr id="3" name="TextBox 2"/>
          <p:cNvSpPr txBox="1"/>
          <p:nvPr/>
        </p:nvSpPr>
        <p:spPr>
          <a:xfrm>
            <a:off x="228600" y="3810000"/>
            <a:ext cx="8534400" cy="2862322"/>
          </a:xfrm>
          <a:prstGeom prst="rect">
            <a:avLst/>
          </a:prstGeom>
          <a:noFill/>
        </p:spPr>
        <p:txBody>
          <a:bodyPr wrap="square" rtlCol="0">
            <a:spAutoFit/>
          </a:bodyPr>
          <a:lstStyle/>
          <a:p>
            <a:r>
              <a:rPr lang="en-US" dirty="0" smtClean="0"/>
              <a:t>STEPS OF PDLC:- There are seven steps of pdlc are following as:</a:t>
            </a:r>
          </a:p>
          <a:p>
            <a:pPr marL="400050" indent="-400050">
              <a:buFont typeface="+mj-lt"/>
              <a:buAutoNum type="romanLcPeriod"/>
            </a:pPr>
            <a:r>
              <a:rPr lang="en-US" dirty="0" smtClean="0"/>
              <a:t>Problem </a:t>
            </a:r>
            <a:r>
              <a:rPr lang="en-US" dirty="0"/>
              <a:t>Definition</a:t>
            </a:r>
            <a:r>
              <a:rPr lang="en-US" dirty="0" smtClean="0"/>
              <a:t>.</a:t>
            </a:r>
            <a:endParaRPr lang="en-US" dirty="0"/>
          </a:p>
          <a:p>
            <a:pPr marL="400050" indent="-400050">
              <a:buFont typeface="+mj-lt"/>
              <a:buAutoNum type="romanLcPeriod"/>
            </a:pPr>
            <a:r>
              <a:rPr lang="en-US" dirty="0"/>
              <a:t>Problem </a:t>
            </a:r>
            <a:r>
              <a:rPr lang="en-US" dirty="0" smtClean="0"/>
              <a:t>Design.</a:t>
            </a:r>
            <a:endParaRPr lang="en-US" dirty="0"/>
          </a:p>
          <a:p>
            <a:pPr marL="400050" indent="-400050">
              <a:buFont typeface="+mj-lt"/>
              <a:buAutoNum type="romanLcPeriod"/>
            </a:pPr>
            <a:r>
              <a:rPr lang="en-US" dirty="0"/>
              <a:t>Algorithm </a:t>
            </a:r>
            <a:r>
              <a:rPr lang="en-US" dirty="0" smtClean="0"/>
              <a:t>Development &amp; flow chart.</a:t>
            </a:r>
            <a:endParaRPr lang="en-US" dirty="0"/>
          </a:p>
          <a:p>
            <a:pPr marL="400050" indent="-400050">
              <a:buFont typeface="+mj-lt"/>
              <a:buAutoNum type="romanLcPeriod"/>
            </a:pPr>
            <a:r>
              <a:rPr lang="en-US" dirty="0" smtClean="0"/>
              <a:t>Program Coding . </a:t>
            </a:r>
          </a:p>
          <a:p>
            <a:pPr marL="400050" indent="-400050">
              <a:buFont typeface="+mj-lt"/>
              <a:buAutoNum type="romanLcPeriod"/>
            </a:pPr>
            <a:r>
              <a:rPr lang="en-US" dirty="0" smtClean="0"/>
              <a:t>Compilation </a:t>
            </a:r>
            <a:r>
              <a:rPr lang="en-US" dirty="0"/>
              <a:t>&amp; </a:t>
            </a:r>
            <a:r>
              <a:rPr lang="en-US" dirty="0" smtClean="0"/>
              <a:t>Debugging.</a:t>
            </a:r>
          </a:p>
          <a:p>
            <a:pPr marL="400050" indent="-400050">
              <a:buFont typeface="+mj-lt"/>
              <a:buAutoNum type="romanLcPeriod"/>
            </a:pPr>
            <a:r>
              <a:rPr lang="en-US" dirty="0" smtClean="0"/>
              <a:t>Program testing.</a:t>
            </a:r>
          </a:p>
          <a:p>
            <a:pPr marL="400050" indent="-400050">
              <a:buFont typeface="+mj-lt"/>
              <a:buAutoNum type="romanLcPeriod"/>
            </a:pPr>
            <a:r>
              <a:rPr lang="en-US" dirty="0" smtClean="0"/>
              <a:t>Implementation and documentation.</a:t>
            </a:r>
            <a:endParaRPr lang="en-US" dirty="0"/>
          </a:p>
          <a:p>
            <a:endParaRPr lang="en-US" dirty="0"/>
          </a:p>
          <a:p>
            <a:endParaRPr lang="en-US" dirty="0"/>
          </a:p>
        </p:txBody>
      </p:sp>
      <p:sp>
        <p:nvSpPr>
          <p:cNvPr id="5" name="TextBox 4"/>
          <p:cNvSpPr txBox="1"/>
          <p:nvPr/>
        </p:nvSpPr>
        <p:spPr>
          <a:xfrm>
            <a:off x="131884" y="438292"/>
            <a:ext cx="8499231" cy="584775"/>
          </a:xfrm>
          <a:prstGeom prst="rect">
            <a:avLst/>
          </a:prstGeom>
          <a:noFill/>
        </p:spPr>
        <p:txBody>
          <a:bodyPr wrap="square" rtlCol="0">
            <a:spAutoFit/>
          </a:bodyPr>
          <a:lstStyle/>
          <a:p>
            <a:r>
              <a:rPr lang="en-US" sz="3200" dirty="0" smtClean="0">
                <a:solidFill>
                  <a:srgbClr val="0070C0"/>
                </a:solidFill>
                <a:latin typeface="MV Boli" pitchFamily="2" charset="0"/>
                <a:cs typeface="MV Boli" pitchFamily="2" charset="0"/>
              </a:rPr>
              <a:t>PROGRAM DEVELOPMENT LIFE CYCLE</a:t>
            </a:r>
            <a:endParaRPr lang="en-US" sz="3200" dirty="0">
              <a:solidFill>
                <a:srgbClr val="0070C0"/>
              </a:solidFill>
              <a:latin typeface="MV Boli" pitchFamily="2" charset="0"/>
              <a:cs typeface="MV Boli" pitchFamily="2" charset="0"/>
            </a:endParaRPr>
          </a:p>
        </p:txBody>
      </p:sp>
    </p:spTree>
    <p:extLst>
      <p:ext uri="{BB962C8B-B14F-4D97-AF65-F5344CB8AC3E}">
        <p14:creationId xmlns:p14="http://schemas.microsoft.com/office/powerpoint/2010/main" xmlns="" val="135975157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
                                        </p:tgtEl>
                                        <p:attrNameLst>
                                          <p:attrName>ppt_y</p:attrName>
                                        </p:attrNameLst>
                                      </p:cBhvr>
                                      <p:tavLst>
                                        <p:tav tm="0">
                                          <p:val>
                                            <p:strVal val="#ppt_y"/>
                                          </p:val>
                                        </p:tav>
                                        <p:tav tm="100000">
                                          <p:val>
                                            <p:strVal val="#ppt_y"/>
                                          </p:val>
                                        </p:tav>
                                      </p:tavLst>
                                    </p:anim>
                                    <p:anim calcmode="lin" valueType="num">
                                      <p:cBhvr>
                                        <p:cTn id="18"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34" presetClass="emph" presetSubtype="0" fill="hold" grpId="0" nodeType="clickEffect">
                                  <p:stCondLst>
                                    <p:cond delay="0"/>
                                  </p:stCondLst>
                                  <p:iterate type="lt">
                                    <p:tmPct val="10000"/>
                                  </p:iterate>
                                  <p:childTnLst>
                                    <p:animMotion origin="layout" path="M 0.0 0.0 L 0.0 -0.07213" pathEditMode="relative" ptsTypes="">
                                      <p:cBhvr>
                                        <p:cTn id="24" dur="250" accel="50000" decel="50000" autoRev="1" fill="hold">
                                          <p:stCondLst>
                                            <p:cond delay="0"/>
                                          </p:stCondLst>
                                        </p:cTn>
                                        <p:tgtEl>
                                          <p:spTgt spid="3"/>
                                        </p:tgtEl>
                                        <p:attrNameLst>
                                          <p:attrName>ppt_x</p:attrName>
                                          <p:attrName>ppt_y</p:attrName>
                                        </p:attrNameLst>
                                      </p:cBhvr>
                                    </p:animMotion>
                                    <p:animRot by="1500000">
                                      <p:cBhvr>
                                        <p:cTn id="25" dur="125" fill="hold">
                                          <p:stCondLst>
                                            <p:cond delay="0"/>
                                          </p:stCondLst>
                                        </p:cTn>
                                        <p:tgtEl>
                                          <p:spTgt spid="3"/>
                                        </p:tgtEl>
                                        <p:attrNameLst>
                                          <p:attrName>r</p:attrName>
                                        </p:attrNameLst>
                                      </p:cBhvr>
                                    </p:animRot>
                                    <p:animRot by="-1500000">
                                      <p:cBhvr>
                                        <p:cTn id="26" dur="125" fill="hold">
                                          <p:stCondLst>
                                            <p:cond delay="125"/>
                                          </p:stCondLst>
                                        </p:cTn>
                                        <p:tgtEl>
                                          <p:spTgt spid="3"/>
                                        </p:tgtEl>
                                        <p:attrNameLst>
                                          <p:attrName>r</p:attrName>
                                        </p:attrNameLst>
                                      </p:cBhvr>
                                    </p:animRot>
                                    <p:animRot by="-1500000">
                                      <p:cBhvr>
                                        <p:cTn id="27" dur="125" fill="hold">
                                          <p:stCondLst>
                                            <p:cond delay="250"/>
                                          </p:stCondLst>
                                        </p:cTn>
                                        <p:tgtEl>
                                          <p:spTgt spid="3"/>
                                        </p:tgtEl>
                                        <p:attrNameLst>
                                          <p:attrName>r</p:attrName>
                                        </p:attrNameLst>
                                      </p:cBhvr>
                                    </p:animRot>
                                    <p:animRot by="1500000">
                                      <p:cBhvr>
                                        <p:cTn id="28" dur="125" fill="hold">
                                          <p:stCondLst>
                                            <p:cond delay="375"/>
                                          </p:stCondLst>
                                        </p:cTn>
                                        <p:tgtEl>
                                          <p:spTgt spid="3"/>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 calcmode="lin" valueType="num">
                                      <p:cBhvr>
                                        <p:cTn id="4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1" end="1"/>
                                            </p:txEl>
                                          </p:spTgt>
                                        </p:tgtEl>
                                      </p:cBhvr>
                                    </p:animEffect>
                                  </p:childTnLst>
                                </p:cTn>
                              </p:par>
                              <p:par>
                                <p:cTn id="44" presetID="31" presetClass="entr" presetSubtype="0" fill="hold" nodeType="with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 calcmode="lin" valueType="num">
                                      <p:cBhvr>
                                        <p:cTn id="4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2" end="2"/>
                                            </p:txEl>
                                          </p:spTgt>
                                        </p:tgtEl>
                                      </p:cBhvr>
                                    </p:animEffect>
                                  </p:childTnLst>
                                </p:cTn>
                              </p:par>
                              <p:par>
                                <p:cTn id="50" presetID="31" presetClass="entr" presetSubtype="0" fill="hold" nodeType="with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 calcmode="lin" valueType="num">
                                      <p:cBhvr>
                                        <p:cTn id="5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3" end="3"/>
                                            </p:txEl>
                                          </p:spTgt>
                                        </p:tgtEl>
                                      </p:cBhvr>
                                    </p:animEffect>
                                  </p:childTnLst>
                                </p:cTn>
                              </p:par>
                              <p:par>
                                <p:cTn id="56" presetID="31" presetClass="entr" presetSubtype="0" fill="hold" nodeType="with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 calcmode="lin" valueType="num">
                                      <p:cBhvr>
                                        <p:cTn id="5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6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61" dur="1000"/>
                                        <p:tgtEl>
                                          <p:spTgt spid="3">
                                            <p:txEl>
                                              <p:pRg st="4" end="4"/>
                                            </p:txEl>
                                          </p:spTgt>
                                        </p:tgtEl>
                                      </p:cBhvr>
                                    </p:animEffect>
                                  </p:childTnLst>
                                </p:cTn>
                              </p:par>
                              <p:par>
                                <p:cTn id="62" presetID="31" presetClass="entr" presetSubtype="0" fill="hold" nodeType="with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5" end="5"/>
                                            </p:txEl>
                                          </p:spTgt>
                                        </p:tgtEl>
                                      </p:cBhvr>
                                    </p:animEffect>
                                  </p:childTnLst>
                                </p:cTn>
                              </p:par>
                              <p:par>
                                <p:cTn id="68" presetID="31" presetClass="entr" presetSubtype="0" fill="hold" nodeType="withEffect">
                                  <p:stCondLst>
                                    <p:cond delay="0"/>
                                  </p:stCondLst>
                                  <p:childTnLst>
                                    <p:set>
                                      <p:cBhvr>
                                        <p:cTn id="69" dur="1" fill="hold">
                                          <p:stCondLst>
                                            <p:cond delay="0"/>
                                          </p:stCondLst>
                                        </p:cTn>
                                        <p:tgtEl>
                                          <p:spTgt spid="3">
                                            <p:txEl>
                                              <p:pRg st="6" end="6"/>
                                            </p:txEl>
                                          </p:spTgt>
                                        </p:tgtEl>
                                        <p:attrNameLst>
                                          <p:attrName>style.visibility</p:attrName>
                                        </p:attrNameLst>
                                      </p:cBhvr>
                                      <p:to>
                                        <p:strVal val="visible"/>
                                      </p:to>
                                    </p:set>
                                    <p:anim calcmode="lin" valueType="num">
                                      <p:cBhvr>
                                        <p:cTn id="7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7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7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73" dur="1000"/>
                                        <p:tgtEl>
                                          <p:spTgt spid="3">
                                            <p:txEl>
                                              <p:pRg st="6" end="6"/>
                                            </p:txEl>
                                          </p:spTgt>
                                        </p:tgtEl>
                                      </p:cBhvr>
                                    </p:animEffect>
                                  </p:childTnLst>
                                </p:cTn>
                              </p:par>
                              <p:par>
                                <p:cTn id="74" presetID="31" presetClass="entr" presetSubtype="0" fill="hold" nodeType="withEffect">
                                  <p:stCondLst>
                                    <p:cond delay="0"/>
                                  </p:stCondLst>
                                  <p:childTnLst>
                                    <p:set>
                                      <p:cBhvr>
                                        <p:cTn id="75" dur="1" fill="hold">
                                          <p:stCondLst>
                                            <p:cond delay="0"/>
                                          </p:stCondLst>
                                        </p:cTn>
                                        <p:tgtEl>
                                          <p:spTgt spid="3">
                                            <p:txEl>
                                              <p:pRg st="7" end="7"/>
                                            </p:txEl>
                                          </p:spTgt>
                                        </p:tgtEl>
                                        <p:attrNameLst>
                                          <p:attrName>style.visibility</p:attrName>
                                        </p:attrNameLst>
                                      </p:cBhvr>
                                      <p:to>
                                        <p:strVal val="visible"/>
                                      </p:to>
                                    </p:set>
                                    <p:anim calcmode="lin" valueType="num">
                                      <p:cBhvr>
                                        <p:cTn id="76"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7"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8"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434434219"/>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8650016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686800" cy="3016210"/>
          </a:xfrm>
          <a:prstGeom prst="rect">
            <a:avLst/>
          </a:prstGeom>
        </p:spPr>
        <p:txBody>
          <a:bodyPr wrap="square">
            <a:spAutoFit/>
          </a:bodyPr>
          <a:lstStyle/>
          <a:p>
            <a:r>
              <a:rPr lang="en-IN" sz="2800" b="1" dirty="0"/>
              <a:t>1. </a:t>
            </a:r>
            <a:r>
              <a:rPr lang="en-IN" sz="2800" b="1" dirty="0">
                <a:solidFill>
                  <a:schemeClr val="accent2">
                    <a:lumMod val="40000"/>
                    <a:lumOff val="60000"/>
                  </a:schemeClr>
                </a:solidFill>
              </a:rPr>
              <a:t>Problem Definition :-</a:t>
            </a:r>
          </a:p>
          <a:p>
            <a:r>
              <a:rPr lang="en-IN" sz="2400" dirty="0"/>
              <a:t>In this phase, we define the problem statement and we decide the boundaries of the problem. In this phase we need to understand the problem statement, what is our </a:t>
            </a:r>
            <a:r>
              <a:rPr lang="en-IN" sz="2400" dirty="0" smtClean="0"/>
              <a:t>requirement</a:t>
            </a:r>
            <a:r>
              <a:rPr lang="en-IN" sz="2400" dirty="0"/>
              <a:t>, what should be the output of the problem solution. These are defined in this first phase of the program development life cycle.</a:t>
            </a:r>
          </a:p>
          <a:p>
            <a:endParaRPr lang="en-IN" b="1" dirty="0"/>
          </a:p>
        </p:txBody>
      </p:sp>
      <p:sp>
        <p:nvSpPr>
          <p:cNvPr id="4" name="TextBox 3"/>
          <p:cNvSpPr txBox="1"/>
          <p:nvPr/>
        </p:nvSpPr>
        <p:spPr>
          <a:xfrm>
            <a:off x="381000" y="3962400"/>
            <a:ext cx="8382000" cy="1631216"/>
          </a:xfrm>
          <a:prstGeom prst="rect">
            <a:avLst/>
          </a:prstGeom>
          <a:noFill/>
        </p:spPr>
        <p:txBody>
          <a:bodyPr wrap="square" rtlCol="0">
            <a:spAutoFit/>
          </a:bodyPr>
          <a:lstStyle/>
          <a:p>
            <a:r>
              <a:rPr lang="en-IN" sz="2800" b="1" dirty="0"/>
              <a:t>2</a:t>
            </a:r>
            <a:r>
              <a:rPr lang="en-IN" sz="2800" b="1" dirty="0" smtClean="0"/>
              <a:t>. </a:t>
            </a:r>
            <a:r>
              <a:rPr lang="en-IN" sz="2800" b="1" dirty="0" smtClean="0">
                <a:solidFill>
                  <a:schemeClr val="tx2">
                    <a:lumMod val="90000"/>
                  </a:schemeClr>
                </a:solidFill>
              </a:rPr>
              <a:t>Program </a:t>
            </a:r>
            <a:r>
              <a:rPr lang="en-IN" sz="2800" b="1" dirty="0">
                <a:solidFill>
                  <a:schemeClr val="tx2">
                    <a:lumMod val="90000"/>
                  </a:schemeClr>
                </a:solidFill>
              </a:rPr>
              <a:t>Design :-</a:t>
            </a:r>
          </a:p>
          <a:p>
            <a:r>
              <a:rPr lang="en-IN" sz="2400" dirty="0"/>
              <a:t> Language (or PDL, for short) is a method for </a:t>
            </a:r>
            <a:r>
              <a:rPr lang="en-IN" sz="2400" b="1" dirty="0"/>
              <a:t>designing</a:t>
            </a:r>
            <a:r>
              <a:rPr lang="en-IN" sz="2400" dirty="0"/>
              <a:t> and documenting methods and procedures in </a:t>
            </a:r>
            <a:r>
              <a:rPr lang="en-IN" sz="2400" b="1" dirty="0"/>
              <a:t>software</a:t>
            </a:r>
            <a:r>
              <a:rPr lang="en-IN" sz="2400" dirty="0"/>
              <a:t>. </a:t>
            </a:r>
          </a:p>
        </p:txBody>
      </p:sp>
    </p:spTree>
    <p:extLst>
      <p:ext uri="{BB962C8B-B14F-4D97-AF65-F5344CB8AC3E}">
        <p14:creationId xmlns:p14="http://schemas.microsoft.com/office/powerpoint/2010/main" xmlns="" val="37328808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2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grpId="0" nodeType="clickEffect">
                                  <p:stCondLst>
                                    <p:cond delay="0"/>
                                  </p:stCondLst>
                                  <p:iterate type="lt">
                                    <p:tmPct val="10000"/>
                                  </p:iterate>
                                  <p:childTnLst>
                                    <p:set>
                                      <p:cBhvr>
                                        <p:cTn id="11" dur="1" fill="hold">
                                          <p:stCondLst>
                                            <p:cond delay="0"/>
                                          </p:stCondLst>
                                        </p:cTn>
                                        <p:tgtEl>
                                          <p:spTgt spid="4">
                                            <p:txEl>
                                              <p:pRg st="0" end="0"/>
                                            </p:txEl>
                                          </p:spTgt>
                                        </p:tgtEl>
                                        <p:attrNameLst>
                                          <p:attrName>style.visibility</p:attrName>
                                        </p:attrNameLst>
                                      </p:cBhvr>
                                      <p:to>
                                        <p:strVal val="visible"/>
                                      </p:to>
                                    </p:set>
                                    <p:anim by="(-#ppt_w*2)" calcmode="lin" valueType="num">
                                      <p:cBhvr rctx="PPT">
                                        <p:cTn id="12" dur="250" autoRev="1" fill="hold">
                                          <p:stCondLst>
                                            <p:cond delay="0"/>
                                          </p:stCondLst>
                                        </p:cTn>
                                        <p:tgtEl>
                                          <p:spTgt spid="4">
                                            <p:txEl>
                                              <p:pRg st="0" end="0"/>
                                            </p:txEl>
                                          </p:spTgt>
                                        </p:tgtEl>
                                        <p:attrNameLst>
                                          <p:attrName>ppt_w</p:attrName>
                                        </p:attrNameLst>
                                      </p:cBhvr>
                                    </p:anim>
                                    <p:anim by="(#ppt_w*0.50)" calcmode="lin" valueType="num">
                                      <p:cBhvr>
                                        <p:cTn id="13" dur="250" decel="50000" autoRev="1" fill="hold">
                                          <p:stCondLst>
                                            <p:cond delay="0"/>
                                          </p:stCondLst>
                                        </p:cTn>
                                        <p:tgtEl>
                                          <p:spTgt spid="4">
                                            <p:txEl>
                                              <p:pRg st="0" end="0"/>
                                            </p:txEl>
                                          </p:spTgt>
                                        </p:tgtEl>
                                        <p:attrNameLst>
                                          <p:attrName>ppt_x</p:attrName>
                                        </p:attrNameLst>
                                      </p:cBhvr>
                                    </p:anim>
                                    <p:anim from="(-#ppt_h/2)" to="(#ppt_y)" calcmode="lin" valueType="num">
                                      <p:cBhvr>
                                        <p:cTn id="14" dur="500" fill="hold">
                                          <p:stCondLst>
                                            <p:cond delay="0"/>
                                          </p:stCondLst>
                                        </p:cTn>
                                        <p:tgtEl>
                                          <p:spTgt spid="4">
                                            <p:txEl>
                                              <p:pRg st="0" end="0"/>
                                            </p:txEl>
                                          </p:spTgt>
                                        </p:tgtEl>
                                        <p:attrNameLst>
                                          <p:attrName>ppt_y</p:attrName>
                                        </p:attrNameLst>
                                      </p:cBhvr>
                                    </p:anim>
                                    <p:animRot by="21600000">
                                      <p:cBhvr>
                                        <p:cTn id="15" dur="500" fill="hold">
                                          <p:stCondLst>
                                            <p:cond delay="0"/>
                                          </p:stCondLst>
                                        </p:cTn>
                                        <p:tgtEl>
                                          <p:spTgt spid="4">
                                            <p:txEl>
                                              <p:pRg st="0" end="0"/>
                                            </p:txEl>
                                          </p:spTgt>
                                        </p:tgtEl>
                                        <p:attrNameLst>
                                          <p:attrName>r</p:attrName>
                                        </p:attrNameLst>
                                      </p:cBhvr>
                                    </p:animRot>
                                  </p:childTnLst>
                                </p:cTn>
                              </p:par>
                              <p:par>
                                <p:cTn id="16" presetID="56" presetClass="entr" presetSubtype="0" fill="hold" grpId="0" nodeType="withEffect">
                                  <p:stCondLst>
                                    <p:cond delay="0"/>
                                  </p:stCondLst>
                                  <p:iterate type="lt">
                                    <p:tmPct val="10000"/>
                                  </p:iterate>
                                  <p:childTnLst>
                                    <p:set>
                                      <p:cBhvr>
                                        <p:cTn id="17" dur="1" fill="hold">
                                          <p:stCondLst>
                                            <p:cond delay="0"/>
                                          </p:stCondLst>
                                        </p:cTn>
                                        <p:tgtEl>
                                          <p:spTgt spid="4">
                                            <p:txEl>
                                              <p:pRg st="1" end="1"/>
                                            </p:txEl>
                                          </p:spTgt>
                                        </p:tgtEl>
                                        <p:attrNameLst>
                                          <p:attrName>style.visibility</p:attrName>
                                        </p:attrNameLst>
                                      </p:cBhvr>
                                      <p:to>
                                        <p:strVal val="visible"/>
                                      </p:to>
                                    </p:set>
                                    <p:anim by="(-#ppt_w*2)" calcmode="lin" valueType="num">
                                      <p:cBhvr rctx="PPT">
                                        <p:cTn id="18" dur="250" autoRev="1" fill="hold">
                                          <p:stCondLst>
                                            <p:cond delay="0"/>
                                          </p:stCondLst>
                                        </p:cTn>
                                        <p:tgtEl>
                                          <p:spTgt spid="4">
                                            <p:txEl>
                                              <p:pRg st="1" end="1"/>
                                            </p:txEl>
                                          </p:spTgt>
                                        </p:tgtEl>
                                        <p:attrNameLst>
                                          <p:attrName>ppt_w</p:attrName>
                                        </p:attrNameLst>
                                      </p:cBhvr>
                                    </p:anim>
                                    <p:anim by="(#ppt_w*0.50)" calcmode="lin" valueType="num">
                                      <p:cBhvr>
                                        <p:cTn id="19" dur="250" decel="50000" autoRev="1" fill="hold">
                                          <p:stCondLst>
                                            <p:cond delay="0"/>
                                          </p:stCondLst>
                                        </p:cTn>
                                        <p:tgtEl>
                                          <p:spTgt spid="4">
                                            <p:txEl>
                                              <p:pRg st="1" end="1"/>
                                            </p:txEl>
                                          </p:spTgt>
                                        </p:tgtEl>
                                        <p:attrNameLst>
                                          <p:attrName>ppt_x</p:attrName>
                                        </p:attrNameLst>
                                      </p:cBhvr>
                                    </p:anim>
                                    <p:anim from="(-#ppt_h/2)" to="(#ppt_y)" calcmode="lin" valueType="num">
                                      <p:cBhvr>
                                        <p:cTn id="20" dur="500" fill="hold">
                                          <p:stCondLst>
                                            <p:cond delay="0"/>
                                          </p:stCondLst>
                                        </p:cTn>
                                        <p:tgtEl>
                                          <p:spTgt spid="4">
                                            <p:txEl>
                                              <p:pRg st="1" end="1"/>
                                            </p:txEl>
                                          </p:spTgt>
                                        </p:tgtEl>
                                        <p:attrNameLst>
                                          <p:attrName>ppt_y</p:attrName>
                                        </p:attrNameLst>
                                      </p:cBhvr>
                                    </p:anim>
                                    <p:animRot by="21600000">
                                      <p:cBhvr>
                                        <p:cTn id="21" dur="500" fill="hold">
                                          <p:stCondLst>
                                            <p:cond delay="0"/>
                                          </p:stCondLst>
                                        </p:cTn>
                                        <p:tgtEl>
                                          <p:spTgt spid="4">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6063198"/>
          </a:xfrm>
          <a:prstGeom prst="rect">
            <a:avLst/>
          </a:prstGeom>
          <a:noFill/>
        </p:spPr>
        <p:txBody>
          <a:bodyPr wrap="square" rtlCol="0">
            <a:spAutoFit/>
          </a:bodyPr>
          <a:lstStyle/>
          <a:p>
            <a:r>
              <a:rPr lang="en-IN" sz="2800" b="1" dirty="0"/>
              <a:t>3. </a:t>
            </a:r>
            <a:r>
              <a:rPr lang="en-IN" sz="2800" b="1" dirty="0">
                <a:solidFill>
                  <a:schemeClr val="accent6">
                    <a:lumMod val="40000"/>
                    <a:lumOff val="60000"/>
                  </a:schemeClr>
                </a:solidFill>
              </a:rPr>
              <a:t>Algorithm Development </a:t>
            </a:r>
            <a:r>
              <a:rPr lang="en-IN" sz="2800" b="1" dirty="0" smtClean="0">
                <a:solidFill>
                  <a:schemeClr val="accent6">
                    <a:lumMod val="40000"/>
                    <a:lumOff val="60000"/>
                  </a:schemeClr>
                </a:solidFill>
              </a:rPr>
              <a:t>and Flowchart:-</a:t>
            </a:r>
            <a:endParaRPr lang="en-IN" sz="2800" b="1" dirty="0">
              <a:solidFill>
                <a:schemeClr val="accent6">
                  <a:lumMod val="40000"/>
                  <a:lumOff val="60000"/>
                </a:schemeClr>
              </a:solidFill>
            </a:endParaRPr>
          </a:p>
          <a:p>
            <a:r>
              <a:rPr lang="en-IN" sz="2400" dirty="0"/>
              <a:t>During this phase, we develop a step by step procedure to solve the problem using the specification given in the previous phase. That means we write the solution in step by step statements</a:t>
            </a:r>
            <a:r>
              <a:rPr lang="en-IN" sz="2400" dirty="0" smtClean="0"/>
              <a:t>.</a:t>
            </a:r>
          </a:p>
          <a:p>
            <a:endParaRPr lang="en-IN" sz="2400" dirty="0"/>
          </a:p>
          <a:p>
            <a:r>
              <a:rPr lang="en-US" sz="2400" dirty="0" smtClean="0"/>
              <a:t>FOR EXAMPLE:-</a:t>
            </a:r>
          </a:p>
          <a:p>
            <a:endParaRPr lang="en-US" sz="2400" dirty="0" smtClean="0"/>
          </a:p>
          <a:p>
            <a:r>
              <a:rPr lang="en-US" sz="2400" dirty="0" smtClean="0"/>
              <a:t>// Write a algorithm for addition of two numbers.</a:t>
            </a:r>
            <a:endParaRPr lang="en-US" sz="2400" dirty="0"/>
          </a:p>
          <a:p>
            <a:r>
              <a:rPr lang="en-US" sz="2400" dirty="0" smtClean="0"/>
              <a:t>Step </a:t>
            </a:r>
            <a:r>
              <a:rPr lang="en-US" sz="2400" dirty="0"/>
              <a:t>1: Start </a:t>
            </a:r>
            <a:endParaRPr lang="en-US" sz="2400" dirty="0" smtClean="0"/>
          </a:p>
          <a:p>
            <a:r>
              <a:rPr lang="en-US" sz="2400" dirty="0" smtClean="0"/>
              <a:t>Step </a:t>
            </a:r>
            <a:r>
              <a:rPr lang="en-US" sz="2400" dirty="0"/>
              <a:t>2: Declare variables num1, num2 and sum. </a:t>
            </a:r>
            <a:endParaRPr lang="en-US" sz="2400" dirty="0" smtClean="0"/>
          </a:p>
          <a:p>
            <a:r>
              <a:rPr lang="en-US" sz="2400" dirty="0" smtClean="0"/>
              <a:t>Step </a:t>
            </a:r>
            <a:r>
              <a:rPr lang="en-US" sz="2400" dirty="0"/>
              <a:t>3: Read values num1 and num2. </a:t>
            </a:r>
            <a:endParaRPr lang="en-US" sz="2400" dirty="0" smtClean="0"/>
          </a:p>
          <a:p>
            <a:r>
              <a:rPr lang="en-US" sz="2400" dirty="0" smtClean="0"/>
              <a:t>Step </a:t>
            </a:r>
            <a:r>
              <a:rPr lang="en-US" sz="2400" dirty="0"/>
              <a:t>4: Add num1 and num2 and assign the result to sum. </a:t>
            </a:r>
            <a:r>
              <a:rPr lang="en-US" sz="2400" dirty="0" smtClean="0"/>
              <a:t>                                                                           Sum←num1+num2.</a:t>
            </a:r>
          </a:p>
          <a:p>
            <a:r>
              <a:rPr lang="en-US" sz="2400" dirty="0" smtClean="0"/>
              <a:t>Step </a:t>
            </a:r>
            <a:r>
              <a:rPr lang="en-US" sz="2400" dirty="0"/>
              <a:t>5: Display sum Step 6: Stop</a:t>
            </a:r>
            <a:endParaRPr lang="en-IN" sz="2400" dirty="0"/>
          </a:p>
          <a:p>
            <a:endParaRPr lang="en-US" sz="2400" dirty="0"/>
          </a:p>
        </p:txBody>
      </p:sp>
    </p:spTree>
    <p:extLst>
      <p:ext uri="{BB962C8B-B14F-4D97-AF65-F5344CB8AC3E}">
        <p14:creationId xmlns:p14="http://schemas.microsoft.com/office/powerpoint/2010/main" xmlns="" val="16452192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80">
                                          <p:stCondLst>
                                            <p:cond delay="0"/>
                                          </p:stCondLst>
                                        </p:cTn>
                                        <p:tgtEl>
                                          <p:spTgt spid="2">
                                            <p:txEl>
                                              <p:pRg st="1" end="1"/>
                                            </p:txEl>
                                          </p:spTgt>
                                        </p:tgtEl>
                                      </p:cBhvr>
                                    </p:animEffect>
                                    <p:anim calcmode="lin" valueType="num">
                                      <p:cBhvr>
                                        <p:cTn id="13"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txEl>
                                              <p:pRg st="1" end="1"/>
                                            </p:txEl>
                                          </p:spTgt>
                                        </p:tgtEl>
                                      </p:cBhvr>
                                      <p:to x="100000" y="60000"/>
                                    </p:animScale>
                                    <p:animScale>
                                      <p:cBhvr>
                                        <p:cTn id="19" dur="166" decel="50000">
                                          <p:stCondLst>
                                            <p:cond delay="676"/>
                                          </p:stCondLst>
                                        </p:cTn>
                                        <p:tgtEl>
                                          <p:spTgt spid="2">
                                            <p:txEl>
                                              <p:pRg st="1" end="1"/>
                                            </p:txEl>
                                          </p:spTgt>
                                        </p:tgtEl>
                                      </p:cBhvr>
                                      <p:to x="100000" y="100000"/>
                                    </p:animScale>
                                    <p:animScale>
                                      <p:cBhvr>
                                        <p:cTn id="20" dur="26">
                                          <p:stCondLst>
                                            <p:cond delay="1312"/>
                                          </p:stCondLst>
                                        </p:cTn>
                                        <p:tgtEl>
                                          <p:spTgt spid="2">
                                            <p:txEl>
                                              <p:pRg st="1" end="1"/>
                                            </p:txEl>
                                          </p:spTgt>
                                        </p:tgtEl>
                                      </p:cBhvr>
                                      <p:to x="100000" y="80000"/>
                                    </p:animScale>
                                    <p:animScale>
                                      <p:cBhvr>
                                        <p:cTn id="21" dur="166" decel="50000">
                                          <p:stCondLst>
                                            <p:cond delay="1338"/>
                                          </p:stCondLst>
                                        </p:cTn>
                                        <p:tgtEl>
                                          <p:spTgt spid="2">
                                            <p:txEl>
                                              <p:pRg st="1" end="1"/>
                                            </p:txEl>
                                          </p:spTgt>
                                        </p:tgtEl>
                                      </p:cBhvr>
                                      <p:to x="100000" y="100000"/>
                                    </p:animScale>
                                    <p:animScale>
                                      <p:cBhvr>
                                        <p:cTn id="22" dur="26">
                                          <p:stCondLst>
                                            <p:cond delay="1642"/>
                                          </p:stCondLst>
                                        </p:cTn>
                                        <p:tgtEl>
                                          <p:spTgt spid="2">
                                            <p:txEl>
                                              <p:pRg st="1" end="1"/>
                                            </p:txEl>
                                          </p:spTgt>
                                        </p:tgtEl>
                                      </p:cBhvr>
                                      <p:to x="100000" y="90000"/>
                                    </p:animScale>
                                    <p:animScale>
                                      <p:cBhvr>
                                        <p:cTn id="23" dur="166" decel="50000">
                                          <p:stCondLst>
                                            <p:cond delay="1668"/>
                                          </p:stCondLst>
                                        </p:cTn>
                                        <p:tgtEl>
                                          <p:spTgt spid="2">
                                            <p:txEl>
                                              <p:pRg st="1" end="1"/>
                                            </p:txEl>
                                          </p:spTgt>
                                        </p:tgtEl>
                                      </p:cBhvr>
                                      <p:to x="100000" y="100000"/>
                                    </p:animScale>
                                    <p:animScale>
                                      <p:cBhvr>
                                        <p:cTn id="24" dur="26">
                                          <p:stCondLst>
                                            <p:cond delay="1808"/>
                                          </p:stCondLst>
                                        </p:cTn>
                                        <p:tgtEl>
                                          <p:spTgt spid="2">
                                            <p:txEl>
                                              <p:pRg st="1" end="1"/>
                                            </p:txEl>
                                          </p:spTgt>
                                        </p:tgtEl>
                                      </p:cBhvr>
                                      <p:to x="100000" y="95000"/>
                                    </p:animScale>
                                    <p:animScale>
                                      <p:cBhvr>
                                        <p:cTn id="25" dur="166" decel="50000">
                                          <p:stCondLst>
                                            <p:cond delay="1834"/>
                                          </p:stCondLst>
                                        </p:cTn>
                                        <p:tgtEl>
                                          <p:spTgt spid="2">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nodeType="clickEffect">
                                  <p:stCondLst>
                                    <p:cond delay="0"/>
                                  </p:stCondLst>
                                  <p:iterate type="lt">
                                    <p:tmPct val="10000"/>
                                  </p:iterate>
                                  <p:childTnLst>
                                    <p:set>
                                      <p:cBhvr>
                                        <p:cTn id="29" dur="1" fill="hold">
                                          <p:stCondLst>
                                            <p:cond delay="0"/>
                                          </p:stCondLst>
                                        </p:cTn>
                                        <p:tgtEl>
                                          <p:spTgt spid="2">
                                            <p:txEl>
                                              <p:pRg st="3" end="3"/>
                                            </p:txEl>
                                          </p:spTgt>
                                        </p:tgtEl>
                                        <p:attrNameLst>
                                          <p:attrName>style.visibility</p:attrName>
                                        </p:attrNameLst>
                                      </p:cBhvr>
                                      <p:to>
                                        <p:strVal val="visible"/>
                                      </p:to>
                                    </p:set>
                                    <p:anim by="(-#ppt_w*2)" calcmode="lin" valueType="num">
                                      <p:cBhvr rctx="PPT">
                                        <p:cTn id="30" dur="500" autoRev="1" fill="hold">
                                          <p:stCondLst>
                                            <p:cond delay="0"/>
                                          </p:stCondLst>
                                        </p:cTn>
                                        <p:tgtEl>
                                          <p:spTgt spid="2">
                                            <p:txEl>
                                              <p:pRg st="3" end="3"/>
                                            </p:txEl>
                                          </p:spTgt>
                                        </p:tgtEl>
                                        <p:attrNameLst>
                                          <p:attrName>ppt_w</p:attrName>
                                        </p:attrNameLst>
                                      </p:cBhvr>
                                    </p:anim>
                                    <p:anim by="(#ppt_w*0.50)" calcmode="lin" valueType="num">
                                      <p:cBhvr>
                                        <p:cTn id="31" dur="500" decel="50000" autoRev="1" fill="hold">
                                          <p:stCondLst>
                                            <p:cond delay="0"/>
                                          </p:stCondLst>
                                        </p:cTn>
                                        <p:tgtEl>
                                          <p:spTgt spid="2">
                                            <p:txEl>
                                              <p:pRg st="3" end="3"/>
                                            </p:txEl>
                                          </p:spTgt>
                                        </p:tgtEl>
                                        <p:attrNameLst>
                                          <p:attrName>ppt_x</p:attrName>
                                        </p:attrNameLst>
                                      </p:cBhvr>
                                    </p:anim>
                                    <p:anim from="(-#ppt_h/2)" to="(#ppt_y)" calcmode="lin" valueType="num">
                                      <p:cBhvr>
                                        <p:cTn id="32" dur="1000" fill="hold">
                                          <p:stCondLst>
                                            <p:cond delay="0"/>
                                          </p:stCondLst>
                                        </p:cTn>
                                        <p:tgtEl>
                                          <p:spTgt spid="2">
                                            <p:txEl>
                                              <p:pRg st="3" end="3"/>
                                            </p:txEl>
                                          </p:spTgt>
                                        </p:tgtEl>
                                        <p:attrNameLst>
                                          <p:attrName>ppt_y</p:attrName>
                                        </p:attrNameLst>
                                      </p:cBhvr>
                                    </p:anim>
                                    <p:animRot by="21600000">
                                      <p:cBhvr>
                                        <p:cTn id="33" dur="1000" fill="hold">
                                          <p:stCondLst>
                                            <p:cond delay="0"/>
                                          </p:stCondLst>
                                        </p:cTn>
                                        <p:tgtEl>
                                          <p:spTgt spid="2">
                                            <p:txEl>
                                              <p:pRg st="3" end="3"/>
                                            </p:txEl>
                                          </p:spTgt>
                                        </p:tgtEl>
                                        <p:attrNameLst>
                                          <p:attrName>r</p:attrName>
                                        </p:attrNameLst>
                                      </p:cBhvr>
                                    </p:animRot>
                                  </p:childTnLst>
                                </p:cTn>
                              </p:par>
                              <p:par>
                                <p:cTn id="34" presetID="56" presetClass="entr" presetSubtype="0" fill="hold" nodeType="withEffect">
                                  <p:stCondLst>
                                    <p:cond delay="0"/>
                                  </p:stCondLst>
                                  <p:iterate type="lt">
                                    <p:tmPct val="10000"/>
                                  </p:iterate>
                                  <p:childTnLst>
                                    <p:set>
                                      <p:cBhvr>
                                        <p:cTn id="35" dur="1" fill="hold">
                                          <p:stCondLst>
                                            <p:cond delay="0"/>
                                          </p:stCondLst>
                                        </p:cTn>
                                        <p:tgtEl>
                                          <p:spTgt spid="2">
                                            <p:txEl>
                                              <p:pRg st="5" end="5"/>
                                            </p:txEl>
                                          </p:spTgt>
                                        </p:tgtEl>
                                        <p:attrNameLst>
                                          <p:attrName>style.visibility</p:attrName>
                                        </p:attrNameLst>
                                      </p:cBhvr>
                                      <p:to>
                                        <p:strVal val="visible"/>
                                      </p:to>
                                    </p:set>
                                    <p:anim by="(-#ppt_w*2)" calcmode="lin" valueType="num">
                                      <p:cBhvr rctx="PPT">
                                        <p:cTn id="36" dur="500" autoRev="1" fill="hold">
                                          <p:stCondLst>
                                            <p:cond delay="0"/>
                                          </p:stCondLst>
                                        </p:cTn>
                                        <p:tgtEl>
                                          <p:spTgt spid="2">
                                            <p:txEl>
                                              <p:pRg st="5" end="5"/>
                                            </p:txEl>
                                          </p:spTgt>
                                        </p:tgtEl>
                                        <p:attrNameLst>
                                          <p:attrName>ppt_w</p:attrName>
                                        </p:attrNameLst>
                                      </p:cBhvr>
                                    </p:anim>
                                    <p:anim by="(#ppt_w*0.50)" calcmode="lin" valueType="num">
                                      <p:cBhvr>
                                        <p:cTn id="37" dur="500" decel="50000" autoRev="1" fill="hold">
                                          <p:stCondLst>
                                            <p:cond delay="0"/>
                                          </p:stCondLst>
                                        </p:cTn>
                                        <p:tgtEl>
                                          <p:spTgt spid="2">
                                            <p:txEl>
                                              <p:pRg st="5" end="5"/>
                                            </p:txEl>
                                          </p:spTgt>
                                        </p:tgtEl>
                                        <p:attrNameLst>
                                          <p:attrName>ppt_x</p:attrName>
                                        </p:attrNameLst>
                                      </p:cBhvr>
                                    </p:anim>
                                    <p:anim from="(-#ppt_h/2)" to="(#ppt_y)" calcmode="lin" valueType="num">
                                      <p:cBhvr>
                                        <p:cTn id="38" dur="1000" fill="hold">
                                          <p:stCondLst>
                                            <p:cond delay="0"/>
                                          </p:stCondLst>
                                        </p:cTn>
                                        <p:tgtEl>
                                          <p:spTgt spid="2">
                                            <p:txEl>
                                              <p:pRg st="5" end="5"/>
                                            </p:txEl>
                                          </p:spTgt>
                                        </p:tgtEl>
                                        <p:attrNameLst>
                                          <p:attrName>ppt_y</p:attrName>
                                        </p:attrNameLst>
                                      </p:cBhvr>
                                    </p:anim>
                                    <p:animRot by="21600000">
                                      <p:cBhvr>
                                        <p:cTn id="39" dur="1000" fill="hold">
                                          <p:stCondLst>
                                            <p:cond delay="0"/>
                                          </p:stCondLst>
                                        </p:cTn>
                                        <p:tgtEl>
                                          <p:spTgt spid="2">
                                            <p:txEl>
                                              <p:pRg st="5" end="5"/>
                                            </p:txEl>
                                          </p:spTgt>
                                        </p:tgtEl>
                                        <p:attrNameLst>
                                          <p:attrName>r</p:attrName>
                                        </p:attrNameLst>
                                      </p:cBhvr>
                                    </p:animRot>
                                  </p:childTnLst>
                                </p:cTn>
                              </p:par>
                              <p:par>
                                <p:cTn id="40" presetID="56" presetClass="entr" presetSubtype="0" fill="hold" nodeType="withEffect">
                                  <p:stCondLst>
                                    <p:cond delay="0"/>
                                  </p:stCondLst>
                                  <p:iterate type="lt">
                                    <p:tmPct val="10000"/>
                                  </p:iterate>
                                  <p:childTnLst>
                                    <p:set>
                                      <p:cBhvr>
                                        <p:cTn id="41" dur="1" fill="hold">
                                          <p:stCondLst>
                                            <p:cond delay="0"/>
                                          </p:stCondLst>
                                        </p:cTn>
                                        <p:tgtEl>
                                          <p:spTgt spid="2">
                                            <p:txEl>
                                              <p:pRg st="6" end="6"/>
                                            </p:txEl>
                                          </p:spTgt>
                                        </p:tgtEl>
                                        <p:attrNameLst>
                                          <p:attrName>style.visibility</p:attrName>
                                        </p:attrNameLst>
                                      </p:cBhvr>
                                      <p:to>
                                        <p:strVal val="visible"/>
                                      </p:to>
                                    </p:set>
                                    <p:anim by="(-#ppt_w*2)" calcmode="lin" valueType="num">
                                      <p:cBhvr rctx="PPT">
                                        <p:cTn id="42" dur="500" autoRev="1" fill="hold">
                                          <p:stCondLst>
                                            <p:cond delay="0"/>
                                          </p:stCondLst>
                                        </p:cTn>
                                        <p:tgtEl>
                                          <p:spTgt spid="2">
                                            <p:txEl>
                                              <p:pRg st="6" end="6"/>
                                            </p:txEl>
                                          </p:spTgt>
                                        </p:tgtEl>
                                        <p:attrNameLst>
                                          <p:attrName>ppt_w</p:attrName>
                                        </p:attrNameLst>
                                      </p:cBhvr>
                                    </p:anim>
                                    <p:anim by="(#ppt_w*0.50)" calcmode="lin" valueType="num">
                                      <p:cBhvr>
                                        <p:cTn id="43" dur="500" decel="50000" autoRev="1" fill="hold">
                                          <p:stCondLst>
                                            <p:cond delay="0"/>
                                          </p:stCondLst>
                                        </p:cTn>
                                        <p:tgtEl>
                                          <p:spTgt spid="2">
                                            <p:txEl>
                                              <p:pRg st="6" end="6"/>
                                            </p:txEl>
                                          </p:spTgt>
                                        </p:tgtEl>
                                        <p:attrNameLst>
                                          <p:attrName>ppt_x</p:attrName>
                                        </p:attrNameLst>
                                      </p:cBhvr>
                                    </p:anim>
                                    <p:anim from="(-#ppt_h/2)" to="(#ppt_y)" calcmode="lin" valueType="num">
                                      <p:cBhvr>
                                        <p:cTn id="44" dur="1000" fill="hold">
                                          <p:stCondLst>
                                            <p:cond delay="0"/>
                                          </p:stCondLst>
                                        </p:cTn>
                                        <p:tgtEl>
                                          <p:spTgt spid="2">
                                            <p:txEl>
                                              <p:pRg st="6" end="6"/>
                                            </p:txEl>
                                          </p:spTgt>
                                        </p:tgtEl>
                                        <p:attrNameLst>
                                          <p:attrName>ppt_y</p:attrName>
                                        </p:attrNameLst>
                                      </p:cBhvr>
                                    </p:anim>
                                    <p:animRot by="21600000">
                                      <p:cBhvr>
                                        <p:cTn id="45" dur="1000" fill="hold">
                                          <p:stCondLst>
                                            <p:cond delay="0"/>
                                          </p:stCondLst>
                                        </p:cTn>
                                        <p:tgtEl>
                                          <p:spTgt spid="2">
                                            <p:txEl>
                                              <p:pRg st="6" end="6"/>
                                            </p:txEl>
                                          </p:spTgt>
                                        </p:tgtEl>
                                        <p:attrNameLst>
                                          <p:attrName>r</p:attrName>
                                        </p:attrNameLst>
                                      </p:cBhvr>
                                    </p:animRot>
                                  </p:childTnLst>
                                </p:cTn>
                              </p:par>
                              <p:par>
                                <p:cTn id="46" presetID="56" presetClass="entr" presetSubtype="0" fill="hold" nodeType="withEffect">
                                  <p:stCondLst>
                                    <p:cond delay="0"/>
                                  </p:stCondLst>
                                  <p:iterate type="lt">
                                    <p:tmPct val="10000"/>
                                  </p:iterate>
                                  <p:childTnLst>
                                    <p:set>
                                      <p:cBhvr>
                                        <p:cTn id="47" dur="1" fill="hold">
                                          <p:stCondLst>
                                            <p:cond delay="0"/>
                                          </p:stCondLst>
                                        </p:cTn>
                                        <p:tgtEl>
                                          <p:spTgt spid="2">
                                            <p:txEl>
                                              <p:pRg st="7" end="7"/>
                                            </p:txEl>
                                          </p:spTgt>
                                        </p:tgtEl>
                                        <p:attrNameLst>
                                          <p:attrName>style.visibility</p:attrName>
                                        </p:attrNameLst>
                                      </p:cBhvr>
                                      <p:to>
                                        <p:strVal val="visible"/>
                                      </p:to>
                                    </p:set>
                                    <p:anim by="(-#ppt_w*2)" calcmode="lin" valueType="num">
                                      <p:cBhvr rctx="PPT">
                                        <p:cTn id="48" dur="500" autoRev="1" fill="hold">
                                          <p:stCondLst>
                                            <p:cond delay="0"/>
                                          </p:stCondLst>
                                        </p:cTn>
                                        <p:tgtEl>
                                          <p:spTgt spid="2">
                                            <p:txEl>
                                              <p:pRg st="7" end="7"/>
                                            </p:txEl>
                                          </p:spTgt>
                                        </p:tgtEl>
                                        <p:attrNameLst>
                                          <p:attrName>ppt_w</p:attrName>
                                        </p:attrNameLst>
                                      </p:cBhvr>
                                    </p:anim>
                                    <p:anim by="(#ppt_w*0.50)" calcmode="lin" valueType="num">
                                      <p:cBhvr>
                                        <p:cTn id="49" dur="500" decel="50000" autoRev="1" fill="hold">
                                          <p:stCondLst>
                                            <p:cond delay="0"/>
                                          </p:stCondLst>
                                        </p:cTn>
                                        <p:tgtEl>
                                          <p:spTgt spid="2">
                                            <p:txEl>
                                              <p:pRg st="7" end="7"/>
                                            </p:txEl>
                                          </p:spTgt>
                                        </p:tgtEl>
                                        <p:attrNameLst>
                                          <p:attrName>ppt_x</p:attrName>
                                        </p:attrNameLst>
                                      </p:cBhvr>
                                    </p:anim>
                                    <p:anim from="(-#ppt_h/2)" to="(#ppt_y)" calcmode="lin" valueType="num">
                                      <p:cBhvr>
                                        <p:cTn id="50" dur="1000" fill="hold">
                                          <p:stCondLst>
                                            <p:cond delay="0"/>
                                          </p:stCondLst>
                                        </p:cTn>
                                        <p:tgtEl>
                                          <p:spTgt spid="2">
                                            <p:txEl>
                                              <p:pRg st="7" end="7"/>
                                            </p:txEl>
                                          </p:spTgt>
                                        </p:tgtEl>
                                        <p:attrNameLst>
                                          <p:attrName>ppt_y</p:attrName>
                                        </p:attrNameLst>
                                      </p:cBhvr>
                                    </p:anim>
                                    <p:animRot by="21600000">
                                      <p:cBhvr>
                                        <p:cTn id="51" dur="1000" fill="hold">
                                          <p:stCondLst>
                                            <p:cond delay="0"/>
                                          </p:stCondLst>
                                        </p:cTn>
                                        <p:tgtEl>
                                          <p:spTgt spid="2">
                                            <p:txEl>
                                              <p:pRg st="7" end="7"/>
                                            </p:txEl>
                                          </p:spTgt>
                                        </p:tgtEl>
                                        <p:attrNameLst>
                                          <p:attrName>r</p:attrName>
                                        </p:attrNameLst>
                                      </p:cBhvr>
                                    </p:animRot>
                                  </p:childTnLst>
                                </p:cTn>
                              </p:par>
                              <p:par>
                                <p:cTn id="52" presetID="56" presetClass="entr" presetSubtype="0" fill="hold" nodeType="withEffect">
                                  <p:stCondLst>
                                    <p:cond delay="0"/>
                                  </p:stCondLst>
                                  <p:iterate type="lt">
                                    <p:tmPct val="10000"/>
                                  </p:iterate>
                                  <p:childTnLst>
                                    <p:set>
                                      <p:cBhvr>
                                        <p:cTn id="53" dur="1" fill="hold">
                                          <p:stCondLst>
                                            <p:cond delay="0"/>
                                          </p:stCondLst>
                                        </p:cTn>
                                        <p:tgtEl>
                                          <p:spTgt spid="2">
                                            <p:txEl>
                                              <p:pRg st="8" end="8"/>
                                            </p:txEl>
                                          </p:spTgt>
                                        </p:tgtEl>
                                        <p:attrNameLst>
                                          <p:attrName>style.visibility</p:attrName>
                                        </p:attrNameLst>
                                      </p:cBhvr>
                                      <p:to>
                                        <p:strVal val="visible"/>
                                      </p:to>
                                    </p:set>
                                    <p:anim by="(-#ppt_w*2)" calcmode="lin" valueType="num">
                                      <p:cBhvr rctx="PPT">
                                        <p:cTn id="54" dur="500" autoRev="1" fill="hold">
                                          <p:stCondLst>
                                            <p:cond delay="0"/>
                                          </p:stCondLst>
                                        </p:cTn>
                                        <p:tgtEl>
                                          <p:spTgt spid="2">
                                            <p:txEl>
                                              <p:pRg st="8" end="8"/>
                                            </p:txEl>
                                          </p:spTgt>
                                        </p:tgtEl>
                                        <p:attrNameLst>
                                          <p:attrName>ppt_w</p:attrName>
                                        </p:attrNameLst>
                                      </p:cBhvr>
                                    </p:anim>
                                    <p:anim by="(#ppt_w*0.50)" calcmode="lin" valueType="num">
                                      <p:cBhvr>
                                        <p:cTn id="55" dur="500" decel="50000" autoRev="1" fill="hold">
                                          <p:stCondLst>
                                            <p:cond delay="0"/>
                                          </p:stCondLst>
                                        </p:cTn>
                                        <p:tgtEl>
                                          <p:spTgt spid="2">
                                            <p:txEl>
                                              <p:pRg st="8" end="8"/>
                                            </p:txEl>
                                          </p:spTgt>
                                        </p:tgtEl>
                                        <p:attrNameLst>
                                          <p:attrName>ppt_x</p:attrName>
                                        </p:attrNameLst>
                                      </p:cBhvr>
                                    </p:anim>
                                    <p:anim from="(-#ppt_h/2)" to="(#ppt_y)" calcmode="lin" valueType="num">
                                      <p:cBhvr>
                                        <p:cTn id="56" dur="1000" fill="hold">
                                          <p:stCondLst>
                                            <p:cond delay="0"/>
                                          </p:stCondLst>
                                        </p:cTn>
                                        <p:tgtEl>
                                          <p:spTgt spid="2">
                                            <p:txEl>
                                              <p:pRg st="8" end="8"/>
                                            </p:txEl>
                                          </p:spTgt>
                                        </p:tgtEl>
                                        <p:attrNameLst>
                                          <p:attrName>ppt_y</p:attrName>
                                        </p:attrNameLst>
                                      </p:cBhvr>
                                    </p:anim>
                                    <p:animRot by="21600000">
                                      <p:cBhvr>
                                        <p:cTn id="57" dur="1000" fill="hold">
                                          <p:stCondLst>
                                            <p:cond delay="0"/>
                                          </p:stCondLst>
                                        </p:cTn>
                                        <p:tgtEl>
                                          <p:spTgt spid="2">
                                            <p:txEl>
                                              <p:pRg st="8" end="8"/>
                                            </p:txEl>
                                          </p:spTgt>
                                        </p:tgtEl>
                                        <p:attrNameLst>
                                          <p:attrName>r</p:attrName>
                                        </p:attrNameLst>
                                      </p:cBhvr>
                                    </p:animRot>
                                  </p:childTnLst>
                                </p:cTn>
                              </p:par>
                              <p:par>
                                <p:cTn id="58" presetID="56" presetClass="entr" presetSubtype="0" fill="hold" nodeType="withEffect">
                                  <p:stCondLst>
                                    <p:cond delay="0"/>
                                  </p:stCondLst>
                                  <p:iterate type="lt">
                                    <p:tmPct val="10000"/>
                                  </p:iterate>
                                  <p:childTnLst>
                                    <p:set>
                                      <p:cBhvr>
                                        <p:cTn id="59" dur="1" fill="hold">
                                          <p:stCondLst>
                                            <p:cond delay="0"/>
                                          </p:stCondLst>
                                        </p:cTn>
                                        <p:tgtEl>
                                          <p:spTgt spid="2">
                                            <p:txEl>
                                              <p:pRg st="9" end="9"/>
                                            </p:txEl>
                                          </p:spTgt>
                                        </p:tgtEl>
                                        <p:attrNameLst>
                                          <p:attrName>style.visibility</p:attrName>
                                        </p:attrNameLst>
                                      </p:cBhvr>
                                      <p:to>
                                        <p:strVal val="visible"/>
                                      </p:to>
                                    </p:set>
                                    <p:anim by="(-#ppt_w*2)" calcmode="lin" valueType="num">
                                      <p:cBhvr rctx="PPT">
                                        <p:cTn id="60" dur="500" autoRev="1" fill="hold">
                                          <p:stCondLst>
                                            <p:cond delay="0"/>
                                          </p:stCondLst>
                                        </p:cTn>
                                        <p:tgtEl>
                                          <p:spTgt spid="2">
                                            <p:txEl>
                                              <p:pRg st="9" end="9"/>
                                            </p:txEl>
                                          </p:spTgt>
                                        </p:tgtEl>
                                        <p:attrNameLst>
                                          <p:attrName>ppt_w</p:attrName>
                                        </p:attrNameLst>
                                      </p:cBhvr>
                                    </p:anim>
                                    <p:anim by="(#ppt_w*0.50)" calcmode="lin" valueType="num">
                                      <p:cBhvr>
                                        <p:cTn id="61" dur="500" decel="50000" autoRev="1" fill="hold">
                                          <p:stCondLst>
                                            <p:cond delay="0"/>
                                          </p:stCondLst>
                                        </p:cTn>
                                        <p:tgtEl>
                                          <p:spTgt spid="2">
                                            <p:txEl>
                                              <p:pRg st="9" end="9"/>
                                            </p:txEl>
                                          </p:spTgt>
                                        </p:tgtEl>
                                        <p:attrNameLst>
                                          <p:attrName>ppt_x</p:attrName>
                                        </p:attrNameLst>
                                      </p:cBhvr>
                                    </p:anim>
                                    <p:anim from="(-#ppt_h/2)" to="(#ppt_y)" calcmode="lin" valueType="num">
                                      <p:cBhvr>
                                        <p:cTn id="62" dur="1000" fill="hold">
                                          <p:stCondLst>
                                            <p:cond delay="0"/>
                                          </p:stCondLst>
                                        </p:cTn>
                                        <p:tgtEl>
                                          <p:spTgt spid="2">
                                            <p:txEl>
                                              <p:pRg st="9" end="9"/>
                                            </p:txEl>
                                          </p:spTgt>
                                        </p:tgtEl>
                                        <p:attrNameLst>
                                          <p:attrName>ppt_y</p:attrName>
                                        </p:attrNameLst>
                                      </p:cBhvr>
                                    </p:anim>
                                    <p:animRot by="21600000">
                                      <p:cBhvr>
                                        <p:cTn id="63" dur="1000" fill="hold">
                                          <p:stCondLst>
                                            <p:cond delay="0"/>
                                          </p:stCondLst>
                                        </p:cTn>
                                        <p:tgtEl>
                                          <p:spTgt spid="2">
                                            <p:txEl>
                                              <p:pRg st="9" end="9"/>
                                            </p:txEl>
                                          </p:spTgt>
                                        </p:tgtEl>
                                        <p:attrNameLst>
                                          <p:attrName>r</p:attrName>
                                        </p:attrNameLst>
                                      </p:cBhvr>
                                    </p:animRot>
                                  </p:childTnLst>
                                </p:cTn>
                              </p:par>
                              <p:par>
                                <p:cTn id="64" presetID="56" presetClass="entr" presetSubtype="0" fill="hold" nodeType="withEffect">
                                  <p:stCondLst>
                                    <p:cond delay="0"/>
                                  </p:stCondLst>
                                  <p:iterate type="lt">
                                    <p:tmPct val="10000"/>
                                  </p:iterate>
                                  <p:childTnLst>
                                    <p:set>
                                      <p:cBhvr>
                                        <p:cTn id="65" dur="1" fill="hold">
                                          <p:stCondLst>
                                            <p:cond delay="0"/>
                                          </p:stCondLst>
                                        </p:cTn>
                                        <p:tgtEl>
                                          <p:spTgt spid="2">
                                            <p:txEl>
                                              <p:pRg st="10" end="10"/>
                                            </p:txEl>
                                          </p:spTgt>
                                        </p:tgtEl>
                                        <p:attrNameLst>
                                          <p:attrName>style.visibility</p:attrName>
                                        </p:attrNameLst>
                                      </p:cBhvr>
                                      <p:to>
                                        <p:strVal val="visible"/>
                                      </p:to>
                                    </p:set>
                                    <p:anim by="(-#ppt_w*2)" calcmode="lin" valueType="num">
                                      <p:cBhvr rctx="PPT">
                                        <p:cTn id="66" dur="500" autoRev="1" fill="hold">
                                          <p:stCondLst>
                                            <p:cond delay="0"/>
                                          </p:stCondLst>
                                        </p:cTn>
                                        <p:tgtEl>
                                          <p:spTgt spid="2">
                                            <p:txEl>
                                              <p:pRg st="10" end="10"/>
                                            </p:txEl>
                                          </p:spTgt>
                                        </p:tgtEl>
                                        <p:attrNameLst>
                                          <p:attrName>ppt_w</p:attrName>
                                        </p:attrNameLst>
                                      </p:cBhvr>
                                    </p:anim>
                                    <p:anim by="(#ppt_w*0.50)" calcmode="lin" valueType="num">
                                      <p:cBhvr>
                                        <p:cTn id="67" dur="500" decel="50000" autoRev="1" fill="hold">
                                          <p:stCondLst>
                                            <p:cond delay="0"/>
                                          </p:stCondLst>
                                        </p:cTn>
                                        <p:tgtEl>
                                          <p:spTgt spid="2">
                                            <p:txEl>
                                              <p:pRg st="10" end="10"/>
                                            </p:txEl>
                                          </p:spTgt>
                                        </p:tgtEl>
                                        <p:attrNameLst>
                                          <p:attrName>ppt_x</p:attrName>
                                        </p:attrNameLst>
                                      </p:cBhvr>
                                    </p:anim>
                                    <p:anim from="(-#ppt_h/2)" to="(#ppt_y)" calcmode="lin" valueType="num">
                                      <p:cBhvr>
                                        <p:cTn id="68" dur="1000" fill="hold">
                                          <p:stCondLst>
                                            <p:cond delay="0"/>
                                          </p:stCondLst>
                                        </p:cTn>
                                        <p:tgtEl>
                                          <p:spTgt spid="2">
                                            <p:txEl>
                                              <p:pRg st="10" end="10"/>
                                            </p:txEl>
                                          </p:spTgt>
                                        </p:tgtEl>
                                        <p:attrNameLst>
                                          <p:attrName>ppt_y</p:attrName>
                                        </p:attrNameLst>
                                      </p:cBhvr>
                                    </p:anim>
                                    <p:animRot by="21600000">
                                      <p:cBhvr>
                                        <p:cTn id="69" dur="1000" fill="hold">
                                          <p:stCondLst>
                                            <p:cond delay="0"/>
                                          </p:stCondLst>
                                        </p:cTn>
                                        <p:tgtEl>
                                          <p:spTgt spid="2">
                                            <p:txEl>
                                              <p:pRg st="10" end="1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458200" cy="5478423"/>
          </a:xfrm>
          <a:prstGeom prst="rect">
            <a:avLst/>
          </a:prstGeom>
          <a:noFill/>
        </p:spPr>
        <p:txBody>
          <a:bodyPr wrap="square" rtlCol="0">
            <a:spAutoFit/>
          </a:bodyPr>
          <a:lstStyle/>
          <a:p>
            <a:r>
              <a:rPr lang="en-IN" sz="2800" b="1" dirty="0"/>
              <a:t>4.</a:t>
            </a:r>
            <a:r>
              <a:rPr lang="en-IN" sz="2800" b="1" dirty="0">
                <a:solidFill>
                  <a:schemeClr val="accent2">
                    <a:lumMod val="60000"/>
                    <a:lumOff val="40000"/>
                  </a:schemeClr>
                </a:solidFill>
              </a:rPr>
              <a:t>Program Coding :-</a:t>
            </a:r>
          </a:p>
          <a:p>
            <a:r>
              <a:rPr lang="en-IN" sz="2400" dirty="0"/>
              <a:t>This phase uses a programming language to write or implement actual programming instructions for the steps defined in the previous phase. That means we write the program to solve the given problem using programming languages like C, C++, Java etc.</a:t>
            </a:r>
          </a:p>
          <a:p>
            <a:endParaRPr lang="en-US" sz="2400" dirty="0" smtClean="0"/>
          </a:p>
          <a:p>
            <a:endParaRPr lang="en-US" sz="2400" dirty="0">
              <a:solidFill>
                <a:srgbClr val="00B050"/>
              </a:solidFill>
            </a:endParaRPr>
          </a:p>
          <a:p>
            <a:r>
              <a:rPr lang="en-US" sz="2800" dirty="0" smtClean="0">
                <a:solidFill>
                  <a:srgbClr val="00B050"/>
                </a:solidFill>
              </a:rPr>
              <a:t>PROGRAM CODING FORMAT</a:t>
            </a:r>
          </a:p>
          <a:p>
            <a:r>
              <a:rPr lang="en-US" dirty="0" smtClean="0"/>
              <a:t>#include&lt;stdio.h&gt;</a:t>
            </a:r>
          </a:p>
          <a:p>
            <a:r>
              <a:rPr lang="en-US" dirty="0" smtClean="0"/>
              <a:t>#include&lt;conio.h&gt;</a:t>
            </a:r>
          </a:p>
          <a:p>
            <a:r>
              <a:rPr lang="en-US" dirty="0"/>
              <a:t>v</a:t>
            </a:r>
            <a:r>
              <a:rPr lang="en-US" dirty="0" smtClean="0"/>
              <a:t>oid main()</a:t>
            </a:r>
          </a:p>
          <a:p>
            <a:r>
              <a:rPr lang="en-US" dirty="0" smtClean="0"/>
              <a:t>{</a:t>
            </a:r>
          </a:p>
          <a:p>
            <a:r>
              <a:rPr lang="en-US" dirty="0" smtClean="0"/>
              <a:t>--------------- ;</a:t>
            </a:r>
          </a:p>
          <a:p>
            <a:r>
              <a:rPr lang="en-US" dirty="0" smtClean="0"/>
              <a:t>--------------- ;</a:t>
            </a:r>
          </a:p>
          <a:p>
            <a:r>
              <a:rPr lang="en-US" dirty="0"/>
              <a:t>}</a:t>
            </a:r>
          </a:p>
        </p:txBody>
      </p:sp>
    </p:spTree>
    <p:extLst>
      <p:ext uri="{BB962C8B-B14F-4D97-AF65-F5344CB8AC3E}">
        <p14:creationId xmlns:p14="http://schemas.microsoft.com/office/powerpoint/2010/main" xmlns="" val="9395239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fade">
                                      <p:cBhvr>
                                        <p:cTn id="56" dur="1000"/>
                                        <p:tgtEl>
                                          <p:spTgt spid="2">
                                            <p:txEl>
                                              <p:pRg st="9" end="9"/>
                                            </p:txEl>
                                          </p:spTgt>
                                        </p:tgtEl>
                                      </p:cBhvr>
                                    </p:animEffect>
                                    <p:anim calcmode="lin" valueType="num">
                                      <p:cBhvr>
                                        <p:cTn id="57"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animEffect transition="in" filter="fade">
                                      <p:cBhvr>
                                        <p:cTn id="63" dur="1000"/>
                                        <p:tgtEl>
                                          <p:spTgt spid="2">
                                            <p:txEl>
                                              <p:pRg st="10" end="10"/>
                                            </p:txEl>
                                          </p:spTgt>
                                        </p:tgtEl>
                                      </p:cBhvr>
                                    </p:animEffect>
                                    <p:anim calcmode="lin" valueType="num">
                                      <p:cBhvr>
                                        <p:cTn id="64"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2">
                                            <p:txEl>
                                              <p:pRg st="11" end="11"/>
                                            </p:txEl>
                                          </p:spTgt>
                                        </p:tgtEl>
                                        <p:attrNameLst>
                                          <p:attrName>style.visibility</p:attrName>
                                        </p:attrNameLst>
                                      </p:cBhvr>
                                      <p:to>
                                        <p:strVal val="visible"/>
                                      </p:to>
                                    </p:set>
                                    <p:animEffect transition="in" filter="fade">
                                      <p:cBhvr>
                                        <p:cTn id="70" dur="1000"/>
                                        <p:tgtEl>
                                          <p:spTgt spid="2">
                                            <p:txEl>
                                              <p:pRg st="11" end="11"/>
                                            </p:txEl>
                                          </p:spTgt>
                                        </p:tgtEl>
                                      </p:cBhvr>
                                    </p:animEffect>
                                    <p:anim calcmode="lin" valueType="num">
                                      <p:cBhvr>
                                        <p:cTn id="71"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201424"/>
          </a:xfrm>
          <a:prstGeom prst="rect">
            <a:avLst/>
          </a:prstGeom>
          <a:noFill/>
        </p:spPr>
        <p:txBody>
          <a:bodyPr wrap="square" rtlCol="0">
            <a:spAutoFit/>
          </a:bodyPr>
          <a:lstStyle/>
          <a:p>
            <a:endParaRPr lang="en-US" dirty="0" smtClean="0"/>
          </a:p>
          <a:p>
            <a:r>
              <a:rPr lang="en-US" sz="2800" dirty="0" smtClean="0"/>
              <a:t>// WRITE A PROGRAM FOR ADDING TWO NUMBERS</a:t>
            </a:r>
            <a:r>
              <a:rPr lang="en-US" dirty="0" smtClean="0"/>
              <a:t>.</a:t>
            </a:r>
            <a:endParaRPr lang="en-US" dirty="0"/>
          </a:p>
          <a:p>
            <a:endParaRPr lang="en-US" dirty="0" smtClean="0"/>
          </a:p>
          <a:p>
            <a:r>
              <a:rPr lang="en-US" sz="2400" dirty="0" smtClean="0"/>
              <a:t>#</a:t>
            </a:r>
            <a:r>
              <a:rPr lang="en-US" sz="2400" dirty="0"/>
              <a:t>include&lt;stdio.h</a:t>
            </a:r>
            <a:r>
              <a:rPr lang="en-US" sz="2400" dirty="0" smtClean="0"/>
              <a:t>&gt;</a:t>
            </a:r>
          </a:p>
          <a:p>
            <a:r>
              <a:rPr lang="en-US" sz="2400" dirty="0" smtClean="0"/>
              <a:t>int </a:t>
            </a:r>
            <a:r>
              <a:rPr lang="en-US" sz="2400" dirty="0"/>
              <a:t>main</a:t>
            </a:r>
            <a:r>
              <a:rPr lang="en-US" sz="2400" dirty="0" smtClean="0"/>
              <a:t>()</a:t>
            </a:r>
          </a:p>
          <a:p>
            <a:r>
              <a:rPr lang="en-US" sz="2400" dirty="0" smtClean="0"/>
              <a:t>{</a:t>
            </a:r>
          </a:p>
          <a:p>
            <a:r>
              <a:rPr lang="en-US" sz="2400" dirty="0" smtClean="0"/>
              <a:t>int </a:t>
            </a:r>
            <a:r>
              <a:rPr lang="en-US" sz="2400" dirty="0"/>
              <a:t>a, b, c;  </a:t>
            </a:r>
            <a:endParaRPr lang="en-US" sz="2400" dirty="0" smtClean="0"/>
          </a:p>
          <a:p>
            <a:r>
              <a:rPr lang="en-US" sz="2400" dirty="0" smtClean="0"/>
              <a:t>printf</a:t>
            </a:r>
            <a:r>
              <a:rPr lang="en-US" sz="2400" dirty="0"/>
              <a:t>("Enter two numbers to add</a:t>
            </a:r>
            <a:r>
              <a:rPr lang="en-US" sz="2400" b="1" dirty="0"/>
              <a:t>\n</a:t>
            </a:r>
            <a:r>
              <a:rPr lang="en-US" sz="2400" dirty="0"/>
              <a:t>"); </a:t>
            </a:r>
            <a:endParaRPr lang="en-US" sz="2400" dirty="0" smtClean="0"/>
          </a:p>
          <a:p>
            <a:r>
              <a:rPr lang="en-US" sz="2400" dirty="0" smtClean="0"/>
              <a:t>scanf</a:t>
            </a:r>
            <a:r>
              <a:rPr lang="en-US" sz="2400" dirty="0"/>
              <a:t>("%d%d", &amp;a, &amp;b);  </a:t>
            </a:r>
            <a:endParaRPr lang="en-US" sz="2400" dirty="0" smtClean="0"/>
          </a:p>
          <a:p>
            <a:r>
              <a:rPr lang="en-US" sz="2400" dirty="0" smtClean="0"/>
              <a:t>c </a:t>
            </a:r>
            <a:r>
              <a:rPr lang="en-US" sz="2400" dirty="0"/>
              <a:t>= a + b</a:t>
            </a:r>
            <a:r>
              <a:rPr lang="en-US" sz="2400" dirty="0" smtClean="0"/>
              <a:t>;</a:t>
            </a:r>
          </a:p>
          <a:p>
            <a:r>
              <a:rPr lang="en-US" sz="2400" dirty="0" smtClean="0"/>
              <a:t> printf</a:t>
            </a:r>
            <a:r>
              <a:rPr lang="en-US" sz="2400" dirty="0"/>
              <a:t>("Sum of the numbers = %d</a:t>
            </a:r>
            <a:r>
              <a:rPr lang="en-US" sz="2400" b="1" dirty="0"/>
              <a:t>\n</a:t>
            </a:r>
            <a:r>
              <a:rPr lang="en-US" sz="2400" dirty="0"/>
              <a:t>", c); </a:t>
            </a:r>
            <a:endParaRPr lang="en-US" sz="2400" dirty="0" smtClean="0"/>
          </a:p>
          <a:p>
            <a:r>
              <a:rPr lang="en-US" sz="2400" dirty="0"/>
              <a:t> </a:t>
            </a:r>
            <a:r>
              <a:rPr lang="en-US" sz="2400" dirty="0" smtClean="0"/>
              <a:t>return </a:t>
            </a:r>
            <a:r>
              <a:rPr lang="en-US" sz="2400" dirty="0"/>
              <a:t>0</a:t>
            </a:r>
            <a:r>
              <a:rPr lang="en-US" sz="2400" dirty="0" smtClean="0"/>
              <a:t>;</a:t>
            </a:r>
          </a:p>
          <a:p>
            <a:r>
              <a:rPr lang="en-US" sz="2400" dirty="0" smtClean="0"/>
              <a:t> </a:t>
            </a:r>
            <a:r>
              <a:rPr lang="en-US" sz="2400" dirty="0"/>
              <a:t>}</a:t>
            </a:r>
          </a:p>
        </p:txBody>
      </p:sp>
    </p:spTree>
    <p:extLst>
      <p:ext uri="{BB962C8B-B14F-4D97-AF65-F5344CB8AC3E}">
        <p14:creationId xmlns:p14="http://schemas.microsoft.com/office/powerpoint/2010/main" xmlns="" val="39668194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143">
                                          <p:stCondLst>
                                            <p:cond delay="0"/>
                                          </p:stCondLst>
                                        </p:cTn>
                                        <p:tgtEl>
                                          <p:spTgt spid="2">
                                            <p:txEl>
                                              <p:pRg st="1" end="1"/>
                                            </p:txEl>
                                          </p:spTgt>
                                        </p:tgtEl>
                                      </p:cBhvr>
                                    </p:animEffect>
                                    <p:anim calcmode="lin" valueType="num">
                                      <p:cBhvr>
                                        <p:cTn id="8" dur="448"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163"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163" tmFilter="0, 0; 0.125,0.2665; 0.25,0.4; 0.375,0.465; 0.5,0.5;  0.625,0.535; 0.75,0.6; 0.875,0.7335; 1,1">
                                          <p:stCondLst>
                                            <p:cond delay="163"/>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2" tmFilter="0, 0; 0.125,0.2665; 0.25,0.4; 0.375,0.465; 0.5,0.5;  0.625,0.535; 0.75,0.6; 0.875,0.7335; 1,1">
                                          <p:stCondLst>
                                            <p:cond delay="325"/>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 tmFilter="0, 0; 0.125,0.2665; 0.25,0.4; 0.375,0.465; 0.5,0.5;  0.625,0.535; 0.75,0.6; 0.875,0.7335; 1,1">
                                          <p:stCondLst>
                                            <p:cond delay="499"/>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1">
                                          <p:stCondLst>
                                            <p:cond delay="160"/>
                                          </p:stCondLst>
                                        </p:cTn>
                                        <p:tgtEl>
                                          <p:spTgt spid="2">
                                            <p:txEl>
                                              <p:pRg st="1" end="1"/>
                                            </p:txEl>
                                          </p:spTgt>
                                        </p:tgtEl>
                                      </p:cBhvr>
                                      <p:to x="100000" y="60000"/>
                                    </p:animScale>
                                    <p:animScale>
                                      <p:cBhvr>
                                        <p:cTn id="14" dur="1" decel="50000">
                                          <p:stCondLst>
                                            <p:cond delay="166"/>
                                          </p:stCondLst>
                                        </p:cTn>
                                        <p:tgtEl>
                                          <p:spTgt spid="2">
                                            <p:txEl>
                                              <p:pRg st="1" end="1"/>
                                            </p:txEl>
                                          </p:spTgt>
                                        </p:tgtEl>
                                      </p:cBhvr>
                                      <p:to x="100000" y="100000"/>
                                    </p:animScale>
                                    <p:animScale>
                                      <p:cBhvr>
                                        <p:cTn id="15" dur="1">
                                          <p:stCondLst>
                                            <p:cond delay="323"/>
                                          </p:stCondLst>
                                        </p:cTn>
                                        <p:tgtEl>
                                          <p:spTgt spid="2">
                                            <p:txEl>
                                              <p:pRg st="1" end="1"/>
                                            </p:txEl>
                                          </p:spTgt>
                                        </p:tgtEl>
                                      </p:cBhvr>
                                      <p:to x="100000" y="80000"/>
                                    </p:animScale>
                                    <p:animScale>
                                      <p:cBhvr>
                                        <p:cTn id="16" dur="1" decel="50000">
                                          <p:stCondLst>
                                            <p:cond delay="329"/>
                                          </p:stCondLst>
                                        </p:cTn>
                                        <p:tgtEl>
                                          <p:spTgt spid="2">
                                            <p:txEl>
                                              <p:pRg st="1" end="1"/>
                                            </p:txEl>
                                          </p:spTgt>
                                        </p:tgtEl>
                                      </p:cBhvr>
                                      <p:to x="100000" y="100000"/>
                                    </p:animScale>
                                    <p:animScale>
                                      <p:cBhvr>
                                        <p:cTn id="17" dur="1">
                                          <p:stCondLst>
                                            <p:cond delay="499"/>
                                          </p:stCondLst>
                                        </p:cTn>
                                        <p:tgtEl>
                                          <p:spTgt spid="2">
                                            <p:txEl>
                                              <p:pRg st="1" end="1"/>
                                            </p:txEl>
                                          </p:spTgt>
                                        </p:tgtEl>
                                      </p:cBhvr>
                                      <p:to x="100000" y="90000"/>
                                    </p:animScale>
                                    <p:animScale>
                                      <p:cBhvr>
                                        <p:cTn id="18" dur="1" decel="50000">
                                          <p:stCondLst>
                                            <p:cond delay="499"/>
                                          </p:stCondLst>
                                        </p:cTn>
                                        <p:tgtEl>
                                          <p:spTgt spid="2">
                                            <p:txEl>
                                              <p:pRg st="1" end="1"/>
                                            </p:txEl>
                                          </p:spTgt>
                                        </p:tgtEl>
                                      </p:cBhvr>
                                      <p:to x="100000" y="100000"/>
                                    </p:animScale>
                                    <p:animScale>
                                      <p:cBhvr>
                                        <p:cTn id="19" dur="1">
                                          <p:stCondLst>
                                            <p:cond delay="499"/>
                                          </p:stCondLst>
                                        </p:cTn>
                                        <p:tgtEl>
                                          <p:spTgt spid="2">
                                            <p:txEl>
                                              <p:pRg st="1" end="1"/>
                                            </p:txEl>
                                          </p:spTgt>
                                        </p:tgtEl>
                                      </p:cBhvr>
                                      <p:to x="100000" y="95000"/>
                                    </p:animScale>
                                    <p:animScale>
                                      <p:cBhvr>
                                        <p:cTn id="20" dur="1" decel="50000">
                                          <p:stCondLst>
                                            <p:cond delay="499"/>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down)">
                                      <p:cBhvr>
                                        <p:cTn id="25" dur="143">
                                          <p:stCondLst>
                                            <p:cond delay="0"/>
                                          </p:stCondLst>
                                        </p:cTn>
                                        <p:tgtEl>
                                          <p:spTgt spid="2">
                                            <p:txEl>
                                              <p:pRg st="3" end="3"/>
                                            </p:txEl>
                                          </p:spTgt>
                                        </p:tgtEl>
                                      </p:cBhvr>
                                    </p:animEffect>
                                    <p:anim calcmode="lin" valueType="num">
                                      <p:cBhvr>
                                        <p:cTn id="26" dur="448"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27" dur="163"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28" dur="163" tmFilter="0, 0; 0.125,0.2665; 0.25,0.4; 0.375,0.465; 0.5,0.5;  0.625,0.535; 0.75,0.6; 0.875,0.7335; 1,1">
                                          <p:stCondLst>
                                            <p:cond delay="163"/>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29" dur="2" tmFilter="0, 0; 0.125,0.2665; 0.25,0.4; 0.375,0.465; 0.5,0.5;  0.625,0.535; 0.75,0.6; 0.875,0.7335; 1,1">
                                          <p:stCondLst>
                                            <p:cond delay="325"/>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30" dur="1" tmFilter="0, 0; 0.125,0.2665; 0.25,0.4; 0.375,0.465; 0.5,0.5;  0.625,0.535; 0.75,0.6; 0.875,0.7335; 1,1">
                                          <p:stCondLst>
                                            <p:cond delay="499"/>
                                          </p:stCondLst>
                                        </p:cTn>
                                        <p:tgtEl>
                                          <p:spTgt spid="2">
                                            <p:txEl>
                                              <p:pRg st="3" end="3"/>
                                            </p:txEl>
                                          </p:spTgt>
                                        </p:tgtEl>
                                        <p:attrNameLst>
                                          <p:attrName>ppt_y</p:attrName>
                                        </p:attrNameLst>
                                      </p:cBhvr>
                                      <p:tavLst>
                                        <p:tav tm="0" fmla="#ppt_y-sin(pi*$)/81">
                                          <p:val>
                                            <p:fltVal val="0"/>
                                          </p:val>
                                        </p:tav>
                                        <p:tav tm="100000">
                                          <p:val>
                                            <p:fltVal val="1"/>
                                          </p:val>
                                        </p:tav>
                                      </p:tavLst>
                                    </p:anim>
                                    <p:animScale>
                                      <p:cBhvr>
                                        <p:cTn id="31" dur="1">
                                          <p:stCondLst>
                                            <p:cond delay="160"/>
                                          </p:stCondLst>
                                        </p:cTn>
                                        <p:tgtEl>
                                          <p:spTgt spid="2">
                                            <p:txEl>
                                              <p:pRg st="3" end="3"/>
                                            </p:txEl>
                                          </p:spTgt>
                                        </p:tgtEl>
                                      </p:cBhvr>
                                      <p:to x="100000" y="60000"/>
                                    </p:animScale>
                                    <p:animScale>
                                      <p:cBhvr>
                                        <p:cTn id="32" dur="1" decel="50000">
                                          <p:stCondLst>
                                            <p:cond delay="166"/>
                                          </p:stCondLst>
                                        </p:cTn>
                                        <p:tgtEl>
                                          <p:spTgt spid="2">
                                            <p:txEl>
                                              <p:pRg st="3" end="3"/>
                                            </p:txEl>
                                          </p:spTgt>
                                        </p:tgtEl>
                                      </p:cBhvr>
                                      <p:to x="100000" y="100000"/>
                                    </p:animScale>
                                    <p:animScale>
                                      <p:cBhvr>
                                        <p:cTn id="33" dur="1">
                                          <p:stCondLst>
                                            <p:cond delay="323"/>
                                          </p:stCondLst>
                                        </p:cTn>
                                        <p:tgtEl>
                                          <p:spTgt spid="2">
                                            <p:txEl>
                                              <p:pRg st="3" end="3"/>
                                            </p:txEl>
                                          </p:spTgt>
                                        </p:tgtEl>
                                      </p:cBhvr>
                                      <p:to x="100000" y="80000"/>
                                    </p:animScale>
                                    <p:animScale>
                                      <p:cBhvr>
                                        <p:cTn id="34" dur="1" decel="50000">
                                          <p:stCondLst>
                                            <p:cond delay="329"/>
                                          </p:stCondLst>
                                        </p:cTn>
                                        <p:tgtEl>
                                          <p:spTgt spid="2">
                                            <p:txEl>
                                              <p:pRg st="3" end="3"/>
                                            </p:txEl>
                                          </p:spTgt>
                                        </p:tgtEl>
                                      </p:cBhvr>
                                      <p:to x="100000" y="100000"/>
                                    </p:animScale>
                                    <p:animScale>
                                      <p:cBhvr>
                                        <p:cTn id="35" dur="1">
                                          <p:stCondLst>
                                            <p:cond delay="499"/>
                                          </p:stCondLst>
                                        </p:cTn>
                                        <p:tgtEl>
                                          <p:spTgt spid="2">
                                            <p:txEl>
                                              <p:pRg st="3" end="3"/>
                                            </p:txEl>
                                          </p:spTgt>
                                        </p:tgtEl>
                                      </p:cBhvr>
                                      <p:to x="100000" y="90000"/>
                                    </p:animScale>
                                    <p:animScale>
                                      <p:cBhvr>
                                        <p:cTn id="36" dur="1" decel="50000">
                                          <p:stCondLst>
                                            <p:cond delay="499"/>
                                          </p:stCondLst>
                                        </p:cTn>
                                        <p:tgtEl>
                                          <p:spTgt spid="2">
                                            <p:txEl>
                                              <p:pRg st="3" end="3"/>
                                            </p:txEl>
                                          </p:spTgt>
                                        </p:tgtEl>
                                      </p:cBhvr>
                                      <p:to x="100000" y="100000"/>
                                    </p:animScale>
                                    <p:animScale>
                                      <p:cBhvr>
                                        <p:cTn id="37" dur="1">
                                          <p:stCondLst>
                                            <p:cond delay="499"/>
                                          </p:stCondLst>
                                        </p:cTn>
                                        <p:tgtEl>
                                          <p:spTgt spid="2">
                                            <p:txEl>
                                              <p:pRg st="3" end="3"/>
                                            </p:txEl>
                                          </p:spTgt>
                                        </p:tgtEl>
                                      </p:cBhvr>
                                      <p:to x="100000" y="95000"/>
                                    </p:animScale>
                                    <p:animScale>
                                      <p:cBhvr>
                                        <p:cTn id="38" dur="1" decel="50000">
                                          <p:stCondLst>
                                            <p:cond delay="499"/>
                                          </p:stCondLst>
                                        </p:cTn>
                                        <p:tgtEl>
                                          <p:spTgt spid="2">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143">
                                          <p:stCondLst>
                                            <p:cond delay="0"/>
                                          </p:stCondLst>
                                        </p:cTn>
                                        <p:tgtEl>
                                          <p:spTgt spid="2">
                                            <p:txEl>
                                              <p:pRg st="4" end="4"/>
                                            </p:txEl>
                                          </p:spTgt>
                                        </p:tgtEl>
                                      </p:cBhvr>
                                    </p:animEffect>
                                    <p:anim calcmode="lin" valueType="num">
                                      <p:cBhvr>
                                        <p:cTn id="44" dur="448"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163"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163" tmFilter="0, 0; 0.125,0.2665; 0.25,0.4; 0.375,0.465; 0.5,0.5;  0.625,0.535; 0.75,0.6; 0.875,0.7335; 1,1">
                                          <p:stCondLst>
                                            <p:cond delay="163"/>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2" tmFilter="0, 0; 0.125,0.2665; 0.25,0.4; 0.375,0.465; 0.5,0.5;  0.625,0.535; 0.75,0.6; 0.875,0.7335; 1,1">
                                          <p:stCondLst>
                                            <p:cond delay="325"/>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 tmFilter="0, 0; 0.125,0.2665; 0.25,0.4; 0.375,0.465; 0.5,0.5;  0.625,0.535; 0.75,0.6; 0.875,0.7335; 1,1">
                                          <p:stCondLst>
                                            <p:cond delay="499"/>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1">
                                          <p:stCondLst>
                                            <p:cond delay="160"/>
                                          </p:stCondLst>
                                        </p:cTn>
                                        <p:tgtEl>
                                          <p:spTgt spid="2">
                                            <p:txEl>
                                              <p:pRg st="4" end="4"/>
                                            </p:txEl>
                                          </p:spTgt>
                                        </p:tgtEl>
                                      </p:cBhvr>
                                      <p:to x="100000" y="60000"/>
                                    </p:animScale>
                                    <p:animScale>
                                      <p:cBhvr>
                                        <p:cTn id="50" dur="1" decel="50000">
                                          <p:stCondLst>
                                            <p:cond delay="166"/>
                                          </p:stCondLst>
                                        </p:cTn>
                                        <p:tgtEl>
                                          <p:spTgt spid="2">
                                            <p:txEl>
                                              <p:pRg st="4" end="4"/>
                                            </p:txEl>
                                          </p:spTgt>
                                        </p:tgtEl>
                                      </p:cBhvr>
                                      <p:to x="100000" y="100000"/>
                                    </p:animScale>
                                    <p:animScale>
                                      <p:cBhvr>
                                        <p:cTn id="51" dur="1">
                                          <p:stCondLst>
                                            <p:cond delay="323"/>
                                          </p:stCondLst>
                                        </p:cTn>
                                        <p:tgtEl>
                                          <p:spTgt spid="2">
                                            <p:txEl>
                                              <p:pRg st="4" end="4"/>
                                            </p:txEl>
                                          </p:spTgt>
                                        </p:tgtEl>
                                      </p:cBhvr>
                                      <p:to x="100000" y="80000"/>
                                    </p:animScale>
                                    <p:animScale>
                                      <p:cBhvr>
                                        <p:cTn id="52" dur="1" decel="50000">
                                          <p:stCondLst>
                                            <p:cond delay="329"/>
                                          </p:stCondLst>
                                        </p:cTn>
                                        <p:tgtEl>
                                          <p:spTgt spid="2">
                                            <p:txEl>
                                              <p:pRg st="4" end="4"/>
                                            </p:txEl>
                                          </p:spTgt>
                                        </p:tgtEl>
                                      </p:cBhvr>
                                      <p:to x="100000" y="100000"/>
                                    </p:animScale>
                                    <p:animScale>
                                      <p:cBhvr>
                                        <p:cTn id="53" dur="1">
                                          <p:stCondLst>
                                            <p:cond delay="499"/>
                                          </p:stCondLst>
                                        </p:cTn>
                                        <p:tgtEl>
                                          <p:spTgt spid="2">
                                            <p:txEl>
                                              <p:pRg st="4" end="4"/>
                                            </p:txEl>
                                          </p:spTgt>
                                        </p:tgtEl>
                                      </p:cBhvr>
                                      <p:to x="100000" y="90000"/>
                                    </p:animScale>
                                    <p:animScale>
                                      <p:cBhvr>
                                        <p:cTn id="54" dur="1" decel="50000">
                                          <p:stCondLst>
                                            <p:cond delay="499"/>
                                          </p:stCondLst>
                                        </p:cTn>
                                        <p:tgtEl>
                                          <p:spTgt spid="2">
                                            <p:txEl>
                                              <p:pRg st="4" end="4"/>
                                            </p:txEl>
                                          </p:spTgt>
                                        </p:tgtEl>
                                      </p:cBhvr>
                                      <p:to x="100000" y="100000"/>
                                    </p:animScale>
                                    <p:animScale>
                                      <p:cBhvr>
                                        <p:cTn id="55" dur="1">
                                          <p:stCondLst>
                                            <p:cond delay="499"/>
                                          </p:stCondLst>
                                        </p:cTn>
                                        <p:tgtEl>
                                          <p:spTgt spid="2">
                                            <p:txEl>
                                              <p:pRg st="4" end="4"/>
                                            </p:txEl>
                                          </p:spTgt>
                                        </p:tgtEl>
                                      </p:cBhvr>
                                      <p:to x="100000" y="95000"/>
                                    </p:animScale>
                                    <p:animScale>
                                      <p:cBhvr>
                                        <p:cTn id="56" dur="1" decel="50000">
                                          <p:stCondLst>
                                            <p:cond delay="499"/>
                                          </p:stCondLst>
                                        </p:cTn>
                                        <p:tgtEl>
                                          <p:spTgt spid="2">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5" end="5"/>
                                            </p:txEl>
                                          </p:spTgt>
                                        </p:tgtEl>
                                        <p:attrNameLst>
                                          <p:attrName>style.visibility</p:attrName>
                                        </p:attrNameLst>
                                      </p:cBhvr>
                                      <p:to>
                                        <p:strVal val="visible"/>
                                      </p:to>
                                    </p:set>
                                    <p:animEffect transition="in" filter="wipe(down)">
                                      <p:cBhvr>
                                        <p:cTn id="61" dur="143">
                                          <p:stCondLst>
                                            <p:cond delay="0"/>
                                          </p:stCondLst>
                                        </p:cTn>
                                        <p:tgtEl>
                                          <p:spTgt spid="2">
                                            <p:txEl>
                                              <p:pRg st="5" end="5"/>
                                            </p:txEl>
                                          </p:spTgt>
                                        </p:tgtEl>
                                      </p:cBhvr>
                                    </p:animEffect>
                                    <p:anim calcmode="lin" valueType="num">
                                      <p:cBhvr>
                                        <p:cTn id="62" dur="448"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63" dur="163"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64" dur="163" tmFilter="0, 0; 0.125,0.2665; 0.25,0.4; 0.375,0.465; 0.5,0.5;  0.625,0.535; 0.75,0.6; 0.875,0.7335; 1,1">
                                          <p:stCondLst>
                                            <p:cond delay="163"/>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65" dur="2" tmFilter="0, 0; 0.125,0.2665; 0.25,0.4; 0.375,0.465; 0.5,0.5;  0.625,0.535; 0.75,0.6; 0.875,0.7335; 1,1">
                                          <p:stCondLst>
                                            <p:cond delay="325"/>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66" dur="1" tmFilter="0, 0; 0.125,0.2665; 0.25,0.4; 0.375,0.465; 0.5,0.5;  0.625,0.535; 0.75,0.6; 0.875,0.7335; 1,1">
                                          <p:stCondLst>
                                            <p:cond delay="499"/>
                                          </p:stCondLst>
                                        </p:cTn>
                                        <p:tgtEl>
                                          <p:spTgt spid="2">
                                            <p:txEl>
                                              <p:pRg st="5" end="5"/>
                                            </p:txEl>
                                          </p:spTgt>
                                        </p:tgtEl>
                                        <p:attrNameLst>
                                          <p:attrName>ppt_y</p:attrName>
                                        </p:attrNameLst>
                                      </p:cBhvr>
                                      <p:tavLst>
                                        <p:tav tm="0" fmla="#ppt_y-sin(pi*$)/81">
                                          <p:val>
                                            <p:fltVal val="0"/>
                                          </p:val>
                                        </p:tav>
                                        <p:tav tm="100000">
                                          <p:val>
                                            <p:fltVal val="1"/>
                                          </p:val>
                                        </p:tav>
                                      </p:tavLst>
                                    </p:anim>
                                    <p:animScale>
                                      <p:cBhvr>
                                        <p:cTn id="67" dur="1">
                                          <p:stCondLst>
                                            <p:cond delay="160"/>
                                          </p:stCondLst>
                                        </p:cTn>
                                        <p:tgtEl>
                                          <p:spTgt spid="2">
                                            <p:txEl>
                                              <p:pRg st="5" end="5"/>
                                            </p:txEl>
                                          </p:spTgt>
                                        </p:tgtEl>
                                      </p:cBhvr>
                                      <p:to x="100000" y="60000"/>
                                    </p:animScale>
                                    <p:animScale>
                                      <p:cBhvr>
                                        <p:cTn id="68" dur="1" decel="50000">
                                          <p:stCondLst>
                                            <p:cond delay="166"/>
                                          </p:stCondLst>
                                        </p:cTn>
                                        <p:tgtEl>
                                          <p:spTgt spid="2">
                                            <p:txEl>
                                              <p:pRg st="5" end="5"/>
                                            </p:txEl>
                                          </p:spTgt>
                                        </p:tgtEl>
                                      </p:cBhvr>
                                      <p:to x="100000" y="100000"/>
                                    </p:animScale>
                                    <p:animScale>
                                      <p:cBhvr>
                                        <p:cTn id="69" dur="1">
                                          <p:stCondLst>
                                            <p:cond delay="323"/>
                                          </p:stCondLst>
                                        </p:cTn>
                                        <p:tgtEl>
                                          <p:spTgt spid="2">
                                            <p:txEl>
                                              <p:pRg st="5" end="5"/>
                                            </p:txEl>
                                          </p:spTgt>
                                        </p:tgtEl>
                                      </p:cBhvr>
                                      <p:to x="100000" y="80000"/>
                                    </p:animScale>
                                    <p:animScale>
                                      <p:cBhvr>
                                        <p:cTn id="70" dur="1" decel="50000">
                                          <p:stCondLst>
                                            <p:cond delay="329"/>
                                          </p:stCondLst>
                                        </p:cTn>
                                        <p:tgtEl>
                                          <p:spTgt spid="2">
                                            <p:txEl>
                                              <p:pRg st="5" end="5"/>
                                            </p:txEl>
                                          </p:spTgt>
                                        </p:tgtEl>
                                      </p:cBhvr>
                                      <p:to x="100000" y="100000"/>
                                    </p:animScale>
                                    <p:animScale>
                                      <p:cBhvr>
                                        <p:cTn id="71" dur="1">
                                          <p:stCondLst>
                                            <p:cond delay="499"/>
                                          </p:stCondLst>
                                        </p:cTn>
                                        <p:tgtEl>
                                          <p:spTgt spid="2">
                                            <p:txEl>
                                              <p:pRg st="5" end="5"/>
                                            </p:txEl>
                                          </p:spTgt>
                                        </p:tgtEl>
                                      </p:cBhvr>
                                      <p:to x="100000" y="90000"/>
                                    </p:animScale>
                                    <p:animScale>
                                      <p:cBhvr>
                                        <p:cTn id="72" dur="1" decel="50000">
                                          <p:stCondLst>
                                            <p:cond delay="499"/>
                                          </p:stCondLst>
                                        </p:cTn>
                                        <p:tgtEl>
                                          <p:spTgt spid="2">
                                            <p:txEl>
                                              <p:pRg st="5" end="5"/>
                                            </p:txEl>
                                          </p:spTgt>
                                        </p:tgtEl>
                                      </p:cBhvr>
                                      <p:to x="100000" y="100000"/>
                                    </p:animScale>
                                    <p:animScale>
                                      <p:cBhvr>
                                        <p:cTn id="73" dur="1">
                                          <p:stCondLst>
                                            <p:cond delay="499"/>
                                          </p:stCondLst>
                                        </p:cTn>
                                        <p:tgtEl>
                                          <p:spTgt spid="2">
                                            <p:txEl>
                                              <p:pRg st="5" end="5"/>
                                            </p:txEl>
                                          </p:spTgt>
                                        </p:tgtEl>
                                      </p:cBhvr>
                                      <p:to x="100000" y="95000"/>
                                    </p:animScale>
                                    <p:animScale>
                                      <p:cBhvr>
                                        <p:cTn id="74" dur="1" decel="50000">
                                          <p:stCondLst>
                                            <p:cond delay="499"/>
                                          </p:stCondLst>
                                        </p:cTn>
                                        <p:tgtEl>
                                          <p:spTgt spid="2">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6" end="6"/>
                                            </p:txEl>
                                          </p:spTgt>
                                        </p:tgtEl>
                                        <p:attrNameLst>
                                          <p:attrName>style.visibility</p:attrName>
                                        </p:attrNameLst>
                                      </p:cBhvr>
                                      <p:to>
                                        <p:strVal val="visible"/>
                                      </p:to>
                                    </p:set>
                                    <p:animEffect transition="in" filter="wipe(down)">
                                      <p:cBhvr>
                                        <p:cTn id="79" dur="143">
                                          <p:stCondLst>
                                            <p:cond delay="0"/>
                                          </p:stCondLst>
                                        </p:cTn>
                                        <p:tgtEl>
                                          <p:spTgt spid="2">
                                            <p:txEl>
                                              <p:pRg st="6" end="6"/>
                                            </p:txEl>
                                          </p:spTgt>
                                        </p:tgtEl>
                                      </p:cBhvr>
                                    </p:animEffect>
                                    <p:anim calcmode="lin" valueType="num">
                                      <p:cBhvr>
                                        <p:cTn id="80" dur="448"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81" dur="163"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82" dur="163" tmFilter="0, 0; 0.125,0.2665; 0.25,0.4; 0.375,0.465; 0.5,0.5;  0.625,0.535; 0.75,0.6; 0.875,0.7335; 1,1">
                                          <p:stCondLst>
                                            <p:cond delay="163"/>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83" dur="2" tmFilter="0, 0; 0.125,0.2665; 0.25,0.4; 0.375,0.465; 0.5,0.5;  0.625,0.535; 0.75,0.6; 0.875,0.7335; 1,1">
                                          <p:stCondLst>
                                            <p:cond delay="325"/>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84" dur="1" tmFilter="0, 0; 0.125,0.2665; 0.25,0.4; 0.375,0.465; 0.5,0.5;  0.625,0.535; 0.75,0.6; 0.875,0.7335; 1,1">
                                          <p:stCondLst>
                                            <p:cond delay="499"/>
                                          </p:stCondLst>
                                        </p:cTn>
                                        <p:tgtEl>
                                          <p:spTgt spid="2">
                                            <p:txEl>
                                              <p:pRg st="6" end="6"/>
                                            </p:txEl>
                                          </p:spTgt>
                                        </p:tgtEl>
                                        <p:attrNameLst>
                                          <p:attrName>ppt_y</p:attrName>
                                        </p:attrNameLst>
                                      </p:cBhvr>
                                      <p:tavLst>
                                        <p:tav tm="0" fmla="#ppt_y-sin(pi*$)/81">
                                          <p:val>
                                            <p:fltVal val="0"/>
                                          </p:val>
                                        </p:tav>
                                        <p:tav tm="100000">
                                          <p:val>
                                            <p:fltVal val="1"/>
                                          </p:val>
                                        </p:tav>
                                      </p:tavLst>
                                    </p:anim>
                                    <p:animScale>
                                      <p:cBhvr>
                                        <p:cTn id="85" dur="1">
                                          <p:stCondLst>
                                            <p:cond delay="160"/>
                                          </p:stCondLst>
                                        </p:cTn>
                                        <p:tgtEl>
                                          <p:spTgt spid="2">
                                            <p:txEl>
                                              <p:pRg st="6" end="6"/>
                                            </p:txEl>
                                          </p:spTgt>
                                        </p:tgtEl>
                                      </p:cBhvr>
                                      <p:to x="100000" y="60000"/>
                                    </p:animScale>
                                    <p:animScale>
                                      <p:cBhvr>
                                        <p:cTn id="86" dur="1" decel="50000">
                                          <p:stCondLst>
                                            <p:cond delay="166"/>
                                          </p:stCondLst>
                                        </p:cTn>
                                        <p:tgtEl>
                                          <p:spTgt spid="2">
                                            <p:txEl>
                                              <p:pRg st="6" end="6"/>
                                            </p:txEl>
                                          </p:spTgt>
                                        </p:tgtEl>
                                      </p:cBhvr>
                                      <p:to x="100000" y="100000"/>
                                    </p:animScale>
                                    <p:animScale>
                                      <p:cBhvr>
                                        <p:cTn id="87" dur="1">
                                          <p:stCondLst>
                                            <p:cond delay="323"/>
                                          </p:stCondLst>
                                        </p:cTn>
                                        <p:tgtEl>
                                          <p:spTgt spid="2">
                                            <p:txEl>
                                              <p:pRg st="6" end="6"/>
                                            </p:txEl>
                                          </p:spTgt>
                                        </p:tgtEl>
                                      </p:cBhvr>
                                      <p:to x="100000" y="80000"/>
                                    </p:animScale>
                                    <p:animScale>
                                      <p:cBhvr>
                                        <p:cTn id="88" dur="1" decel="50000">
                                          <p:stCondLst>
                                            <p:cond delay="329"/>
                                          </p:stCondLst>
                                        </p:cTn>
                                        <p:tgtEl>
                                          <p:spTgt spid="2">
                                            <p:txEl>
                                              <p:pRg st="6" end="6"/>
                                            </p:txEl>
                                          </p:spTgt>
                                        </p:tgtEl>
                                      </p:cBhvr>
                                      <p:to x="100000" y="100000"/>
                                    </p:animScale>
                                    <p:animScale>
                                      <p:cBhvr>
                                        <p:cTn id="89" dur="1">
                                          <p:stCondLst>
                                            <p:cond delay="499"/>
                                          </p:stCondLst>
                                        </p:cTn>
                                        <p:tgtEl>
                                          <p:spTgt spid="2">
                                            <p:txEl>
                                              <p:pRg st="6" end="6"/>
                                            </p:txEl>
                                          </p:spTgt>
                                        </p:tgtEl>
                                      </p:cBhvr>
                                      <p:to x="100000" y="90000"/>
                                    </p:animScale>
                                    <p:animScale>
                                      <p:cBhvr>
                                        <p:cTn id="90" dur="1" decel="50000">
                                          <p:stCondLst>
                                            <p:cond delay="499"/>
                                          </p:stCondLst>
                                        </p:cTn>
                                        <p:tgtEl>
                                          <p:spTgt spid="2">
                                            <p:txEl>
                                              <p:pRg st="6" end="6"/>
                                            </p:txEl>
                                          </p:spTgt>
                                        </p:tgtEl>
                                      </p:cBhvr>
                                      <p:to x="100000" y="100000"/>
                                    </p:animScale>
                                    <p:animScale>
                                      <p:cBhvr>
                                        <p:cTn id="91" dur="1">
                                          <p:stCondLst>
                                            <p:cond delay="499"/>
                                          </p:stCondLst>
                                        </p:cTn>
                                        <p:tgtEl>
                                          <p:spTgt spid="2">
                                            <p:txEl>
                                              <p:pRg st="6" end="6"/>
                                            </p:txEl>
                                          </p:spTgt>
                                        </p:tgtEl>
                                      </p:cBhvr>
                                      <p:to x="100000" y="95000"/>
                                    </p:animScale>
                                    <p:animScale>
                                      <p:cBhvr>
                                        <p:cTn id="92" dur="1" decel="50000">
                                          <p:stCondLst>
                                            <p:cond delay="499"/>
                                          </p:stCondLst>
                                        </p:cTn>
                                        <p:tgtEl>
                                          <p:spTgt spid="2">
                                            <p:txEl>
                                              <p:pRg st="6" end="6"/>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7" end="7"/>
                                            </p:txEl>
                                          </p:spTgt>
                                        </p:tgtEl>
                                        <p:attrNameLst>
                                          <p:attrName>style.visibility</p:attrName>
                                        </p:attrNameLst>
                                      </p:cBhvr>
                                      <p:to>
                                        <p:strVal val="visible"/>
                                      </p:to>
                                    </p:set>
                                    <p:animEffect transition="in" filter="wipe(down)">
                                      <p:cBhvr>
                                        <p:cTn id="97" dur="143">
                                          <p:stCondLst>
                                            <p:cond delay="0"/>
                                          </p:stCondLst>
                                        </p:cTn>
                                        <p:tgtEl>
                                          <p:spTgt spid="2">
                                            <p:txEl>
                                              <p:pRg st="7" end="7"/>
                                            </p:txEl>
                                          </p:spTgt>
                                        </p:tgtEl>
                                      </p:cBhvr>
                                    </p:animEffect>
                                    <p:anim calcmode="lin" valueType="num">
                                      <p:cBhvr>
                                        <p:cTn id="98" dur="448"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99" dur="163"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00" dur="163" tmFilter="0, 0; 0.125,0.2665; 0.25,0.4; 0.375,0.465; 0.5,0.5;  0.625,0.535; 0.75,0.6; 0.875,0.7335; 1,1">
                                          <p:stCondLst>
                                            <p:cond delay="163"/>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01" dur="2" tmFilter="0, 0; 0.125,0.2665; 0.25,0.4; 0.375,0.465; 0.5,0.5;  0.625,0.535; 0.75,0.6; 0.875,0.7335; 1,1">
                                          <p:stCondLst>
                                            <p:cond delay="325"/>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02" dur="1" tmFilter="0, 0; 0.125,0.2665; 0.25,0.4; 0.375,0.465; 0.5,0.5;  0.625,0.535; 0.75,0.6; 0.875,0.7335; 1,1">
                                          <p:stCondLst>
                                            <p:cond delay="499"/>
                                          </p:stCondLst>
                                        </p:cTn>
                                        <p:tgtEl>
                                          <p:spTgt spid="2">
                                            <p:txEl>
                                              <p:pRg st="7" end="7"/>
                                            </p:txEl>
                                          </p:spTgt>
                                        </p:tgtEl>
                                        <p:attrNameLst>
                                          <p:attrName>ppt_y</p:attrName>
                                        </p:attrNameLst>
                                      </p:cBhvr>
                                      <p:tavLst>
                                        <p:tav tm="0" fmla="#ppt_y-sin(pi*$)/81">
                                          <p:val>
                                            <p:fltVal val="0"/>
                                          </p:val>
                                        </p:tav>
                                        <p:tav tm="100000">
                                          <p:val>
                                            <p:fltVal val="1"/>
                                          </p:val>
                                        </p:tav>
                                      </p:tavLst>
                                    </p:anim>
                                    <p:animScale>
                                      <p:cBhvr>
                                        <p:cTn id="103" dur="1">
                                          <p:stCondLst>
                                            <p:cond delay="160"/>
                                          </p:stCondLst>
                                        </p:cTn>
                                        <p:tgtEl>
                                          <p:spTgt spid="2">
                                            <p:txEl>
                                              <p:pRg st="7" end="7"/>
                                            </p:txEl>
                                          </p:spTgt>
                                        </p:tgtEl>
                                      </p:cBhvr>
                                      <p:to x="100000" y="60000"/>
                                    </p:animScale>
                                    <p:animScale>
                                      <p:cBhvr>
                                        <p:cTn id="104" dur="1" decel="50000">
                                          <p:stCondLst>
                                            <p:cond delay="166"/>
                                          </p:stCondLst>
                                        </p:cTn>
                                        <p:tgtEl>
                                          <p:spTgt spid="2">
                                            <p:txEl>
                                              <p:pRg st="7" end="7"/>
                                            </p:txEl>
                                          </p:spTgt>
                                        </p:tgtEl>
                                      </p:cBhvr>
                                      <p:to x="100000" y="100000"/>
                                    </p:animScale>
                                    <p:animScale>
                                      <p:cBhvr>
                                        <p:cTn id="105" dur="1">
                                          <p:stCondLst>
                                            <p:cond delay="323"/>
                                          </p:stCondLst>
                                        </p:cTn>
                                        <p:tgtEl>
                                          <p:spTgt spid="2">
                                            <p:txEl>
                                              <p:pRg st="7" end="7"/>
                                            </p:txEl>
                                          </p:spTgt>
                                        </p:tgtEl>
                                      </p:cBhvr>
                                      <p:to x="100000" y="80000"/>
                                    </p:animScale>
                                    <p:animScale>
                                      <p:cBhvr>
                                        <p:cTn id="106" dur="1" decel="50000">
                                          <p:stCondLst>
                                            <p:cond delay="329"/>
                                          </p:stCondLst>
                                        </p:cTn>
                                        <p:tgtEl>
                                          <p:spTgt spid="2">
                                            <p:txEl>
                                              <p:pRg st="7" end="7"/>
                                            </p:txEl>
                                          </p:spTgt>
                                        </p:tgtEl>
                                      </p:cBhvr>
                                      <p:to x="100000" y="100000"/>
                                    </p:animScale>
                                    <p:animScale>
                                      <p:cBhvr>
                                        <p:cTn id="107" dur="1">
                                          <p:stCondLst>
                                            <p:cond delay="499"/>
                                          </p:stCondLst>
                                        </p:cTn>
                                        <p:tgtEl>
                                          <p:spTgt spid="2">
                                            <p:txEl>
                                              <p:pRg st="7" end="7"/>
                                            </p:txEl>
                                          </p:spTgt>
                                        </p:tgtEl>
                                      </p:cBhvr>
                                      <p:to x="100000" y="90000"/>
                                    </p:animScale>
                                    <p:animScale>
                                      <p:cBhvr>
                                        <p:cTn id="108" dur="1" decel="50000">
                                          <p:stCondLst>
                                            <p:cond delay="499"/>
                                          </p:stCondLst>
                                        </p:cTn>
                                        <p:tgtEl>
                                          <p:spTgt spid="2">
                                            <p:txEl>
                                              <p:pRg st="7" end="7"/>
                                            </p:txEl>
                                          </p:spTgt>
                                        </p:tgtEl>
                                      </p:cBhvr>
                                      <p:to x="100000" y="100000"/>
                                    </p:animScale>
                                    <p:animScale>
                                      <p:cBhvr>
                                        <p:cTn id="109" dur="1">
                                          <p:stCondLst>
                                            <p:cond delay="499"/>
                                          </p:stCondLst>
                                        </p:cTn>
                                        <p:tgtEl>
                                          <p:spTgt spid="2">
                                            <p:txEl>
                                              <p:pRg st="7" end="7"/>
                                            </p:txEl>
                                          </p:spTgt>
                                        </p:tgtEl>
                                      </p:cBhvr>
                                      <p:to x="100000" y="95000"/>
                                    </p:animScale>
                                    <p:animScale>
                                      <p:cBhvr>
                                        <p:cTn id="110" dur="1" decel="50000">
                                          <p:stCondLst>
                                            <p:cond delay="499"/>
                                          </p:stCondLst>
                                        </p:cTn>
                                        <p:tgtEl>
                                          <p:spTgt spid="2">
                                            <p:txEl>
                                              <p:pRg st="7" end="7"/>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2">
                                            <p:txEl>
                                              <p:pRg st="8" end="8"/>
                                            </p:txEl>
                                          </p:spTgt>
                                        </p:tgtEl>
                                        <p:attrNameLst>
                                          <p:attrName>style.visibility</p:attrName>
                                        </p:attrNameLst>
                                      </p:cBhvr>
                                      <p:to>
                                        <p:strVal val="visible"/>
                                      </p:to>
                                    </p:set>
                                    <p:animEffect transition="in" filter="wipe(down)">
                                      <p:cBhvr>
                                        <p:cTn id="115" dur="143">
                                          <p:stCondLst>
                                            <p:cond delay="0"/>
                                          </p:stCondLst>
                                        </p:cTn>
                                        <p:tgtEl>
                                          <p:spTgt spid="2">
                                            <p:txEl>
                                              <p:pRg st="8" end="8"/>
                                            </p:txEl>
                                          </p:spTgt>
                                        </p:tgtEl>
                                      </p:cBhvr>
                                    </p:animEffect>
                                    <p:anim calcmode="lin" valueType="num">
                                      <p:cBhvr>
                                        <p:cTn id="116" dur="448"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17" dur="163"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18" dur="163" tmFilter="0, 0; 0.125,0.2665; 0.25,0.4; 0.375,0.465; 0.5,0.5;  0.625,0.535; 0.75,0.6; 0.875,0.7335; 1,1">
                                          <p:stCondLst>
                                            <p:cond delay="163"/>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19" dur="2" tmFilter="0, 0; 0.125,0.2665; 0.25,0.4; 0.375,0.465; 0.5,0.5;  0.625,0.535; 0.75,0.6; 0.875,0.7335; 1,1">
                                          <p:stCondLst>
                                            <p:cond delay="325"/>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20" dur="1" tmFilter="0, 0; 0.125,0.2665; 0.25,0.4; 0.375,0.465; 0.5,0.5;  0.625,0.535; 0.75,0.6; 0.875,0.7335; 1,1">
                                          <p:stCondLst>
                                            <p:cond delay="499"/>
                                          </p:stCondLst>
                                        </p:cTn>
                                        <p:tgtEl>
                                          <p:spTgt spid="2">
                                            <p:txEl>
                                              <p:pRg st="8" end="8"/>
                                            </p:txEl>
                                          </p:spTgt>
                                        </p:tgtEl>
                                        <p:attrNameLst>
                                          <p:attrName>ppt_y</p:attrName>
                                        </p:attrNameLst>
                                      </p:cBhvr>
                                      <p:tavLst>
                                        <p:tav tm="0" fmla="#ppt_y-sin(pi*$)/81">
                                          <p:val>
                                            <p:fltVal val="0"/>
                                          </p:val>
                                        </p:tav>
                                        <p:tav tm="100000">
                                          <p:val>
                                            <p:fltVal val="1"/>
                                          </p:val>
                                        </p:tav>
                                      </p:tavLst>
                                    </p:anim>
                                    <p:animScale>
                                      <p:cBhvr>
                                        <p:cTn id="121" dur="1">
                                          <p:stCondLst>
                                            <p:cond delay="160"/>
                                          </p:stCondLst>
                                        </p:cTn>
                                        <p:tgtEl>
                                          <p:spTgt spid="2">
                                            <p:txEl>
                                              <p:pRg st="8" end="8"/>
                                            </p:txEl>
                                          </p:spTgt>
                                        </p:tgtEl>
                                      </p:cBhvr>
                                      <p:to x="100000" y="60000"/>
                                    </p:animScale>
                                    <p:animScale>
                                      <p:cBhvr>
                                        <p:cTn id="122" dur="1" decel="50000">
                                          <p:stCondLst>
                                            <p:cond delay="166"/>
                                          </p:stCondLst>
                                        </p:cTn>
                                        <p:tgtEl>
                                          <p:spTgt spid="2">
                                            <p:txEl>
                                              <p:pRg st="8" end="8"/>
                                            </p:txEl>
                                          </p:spTgt>
                                        </p:tgtEl>
                                      </p:cBhvr>
                                      <p:to x="100000" y="100000"/>
                                    </p:animScale>
                                    <p:animScale>
                                      <p:cBhvr>
                                        <p:cTn id="123" dur="1">
                                          <p:stCondLst>
                                            <p:cond delay="323"/>
                                          </p:stCondLst>
                                        </p:cTn>
                                        <p:tgtEl>
                                          <p:spTgt spid="2">
                                            <p:txEl>
                                              <p:pRg st="8" end="8"/>
                                            </p:txEl>
                                          </p:spTgt>
                                        </p:tgtEl>
                                      </p:cBhvr>
                                      <p:to x="100000" y="80000"/>
                                    </p:animScale>
                                    <p:animScale>
                                      <p:cBhvr>
                                        <p:cTn id="124" dur="1" decel="50000">
                                          <p:stCondLst>
                                            <p:cond delay="329"/>
                                          </p:stCondLst>
                                        </p:cTn>
                                        <p:tgtEl>
                                          <p:spTgt spid="2">
                                            <p:txEl>
                                              <p:pRg st="8" end="8"/>
                                            </p:txEl>
                                          </p:spTgt>
                                        </p:tgtEl>
                                      </p:cBhvr>
                                      <p:to x="100000" y="100000"/>
                                    </p:animScale>
                                    <p:animScale>
                                      <p:cBhvr>
                                        <p:cTn id="125" dur="1">
                                          <p:stCondLst>
                                            <p:cond delay="499"/>
                                          </p:stCondLst>
                                        </p:cTn>
                                        <p:tgtEl>
                                          <p:spTgt spid="2">
                                            <p:txEl>
                                              <p:pRg st="8" end="8"/>
                                            </p:txEl>
                                          </p:spTgt>
                                        </p:tgtEl>
                                      </p:cBhvr>
                                      <p:to x="100000" y="90000"/>
                                    </p:animScale>
                                    <p:animScale>
                                      <p:cBhvr>
                                        <p:cTn id="126" dur="1" decel="50000">
                                          <p:stCondLst>
                                            <p:cond delay="499"/>
                                          </p:stCondLst>
                                        </p:cTn>
                                        <p:tgtEl>
                                          <p:spTgt spid="2">
                                            <p:txEl>
                                              <p:pRg st="8" end="8"/>
                                            </p:txEl>
                                          </p:spTgt>
                                        </p:tgtEl>
                                      </p:cBhvr>
                                      <p:to x="100000" y="100000"/>
                                    </p:animScale>
                                    <p:animScale>
                                      <p:cBhvr>
                                        <p:cTn id="127" dur="1">
                                          <p:stCondLst>
                                            <p:cond delay="499"/>
                                          </p:stCondLst>
                                        </p:cTn>
                                        <p:tgtEl>
                                          <p:spTgt spid="2">
                                            <p:txEl>
                                              <p:pRg st="8" end="8"/>
                                            </p:txEl>
                                          </p:spTgt>
                                        </p:tgtEl>
                                      </p:cBhvr>
                                      <p:to x="100000" y="95000"/>
                                    </p:animScale>
                                    <p:animScale>
                                      <p:cBhvr>
                                        <p:cTn id="128" dur="1" decel="50000">
                                          <p:stCondLst>
                                            <p:cond delay="499"/>
                                          </p:stCondLst>
                                        </p:cTn>
                                        <p:tgtEl>
                                          <p:spTgt spid="2">
                                            <p:txEl>
                                              <p:pRg st="8" end="8"/>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2">
                                            <p:txEl>
                                              <p:pRg st="9" end="9"/>
                                            </p:txEl>
                                          </p:spTgt>
                                        </p:tgtEl>
                                        <p:attrNameLst>
                                          <p:attrName>style.visibility</p:attrName>
                                        </p:attrNameLst>
                                      </p:cBhvr>
                                      <p:to>
                                        <p:strVal val="visible"/>
                                      </p:to>
                                    </p:set>
                                    <p:animEffect transition="in" filter="wipe(down)">
                                      <p:cBhvr>
                                        <p:cTn id="133" dur="143">
                                          <p:stCondLst>
                                            <p:cond delay="0"/>
                                          </p:stCondLst>
                                        </p:cTn>
                                        <p:tgtEl>
                                          <p:spTgt spid="2">
                                            <p:txEl>
                                              <p:pRg st="9" end="9"/>
                                            </p:txEl>
                                          </p:spTgt>
                                        </p:tgtEl>
                                      </p:cBhvr>
                                    </p:animEffect>
                                    <p:anim calcmode="lin" valueType="num">
                                      <p:cBhvr>
                                        <p:cTn id="134" dur="448"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135" dur="163"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136" dur="163" tmFilter="0, 0; 0.125,0.2665; 0.25,0.4; 0.375,0.465; 0.5,0.5;  0.625,0.535; 0.75,0.6; 0.875,0.7335; 1,1">
                                          <p:stCondLst>
                                            <p:cond delay="163"/>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137" dur="2" tmFilter="0, 0; 0.125,0.2665; 0.25,0.4; 0.375,0.465; 0.5,0.5;  0.625,0.535; 0.75,0.6; 0.875,0.7335; 1,1">
                                          <p:stCondLst>
                                            <p:cond delay="325"/>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138" dur="1" tmFilter="0, 0; 0.125,0.2665; 0.25,0.4; 0.375,0.465; 0.5,0.5;  0.625,0.535; 0.75,0.6; 0.875,0.7335; 1,1">
                                          <p:stCondLst>
                                            <p:cond delay="499"/>
                                          </p:stCondLst>
                                        </p:cTn>
                                        <p:tgtEl>
                                          <p:spTgt spid="2">
                                            <p:txEl>
                                              <p:pRg st="9" end="9"/>
                                            </p:txEl>
                                          </p:spTgt>
                                        </p:tgtEl>
                                        <p:attrNameLst>
                                          <p:attrName>ppt_y</p:attrName>
                                        </p:attrNameLst>
                                      </p:cBhvr>
                                      <p:tavLst>
                                        <p:tav tm="0" fmla="#ppt_y-sin(pi*$)/81">
                                          <p:val>
                                            <p:fltVal val="0"/>
                                          </p:val>
                                        </p:tav>
                                        <p:tav tm="100000">
                                          <p:val>
                                            <p:fltVal val="1"/>
                                          </p:val>
                                        </p:tav>
                                      </p:tavLst>
                                    </p:anim>
                                    <p:animScale>
                                      <p:cBhvr>
                                        <p:cTn id="139" dur="1">
                                          <p:stCondLst>
                                            <p:cond delay="160"/>
                                          </p:stCondLst>
                                        </p:cTn>
                                        <p:tgtEl>
                                          <p:spTgt spid="2">
                                            <p:txEl>
                                              <p:pRg st="9" end="9"/>
                                            </p:txEl>
                                          </p:spTgt>
                                        </p:tgtEl>
                                      </p:cBhvr>
                                      <p:to x="100000" y="60000"/>
                                    </p:animScale>
                                    <p:animScale>
                                      <p:cBhvr>
                                        <p:cTn id="140" dur="1" decel="50000">
                                          <p:stCondLst>
                                            <p:cond delay="166"/>
                                          </p:stCondLst>
                                        </p:cTn>
                                        <p:tgtEl>
                                          <p:spTgt spid="2">
                                            <p:txEl>
                                              <p:pRg st="9" end="9"/>
                                            </p:txEl>
                                          </p:spTgt>
                                        </p:tgtEl>
                                      </p:cBhvr>
                                      <p:to x="100000" y="100000"/>
                                    </p:animScale>
                                    <p:animScale>
                                      <p:cBhvr>
                                        <p:cTn id="141" dur="1">
                                          <p:stCondLst>
                                            <p:cond delay="323"/>
                                          </p:stCondLst>
                                        </p:cTn>
                                        <p:tgtEl>
                                          <p:spTgt spid="2">
                                            <p:txEl>
                                              <p:pRg st="9" end="9"/>
                                            </p:txEl>
                                          </p:spTgt>
                                        </p:tgtEl>
                                      </p:cBhvr>
                                      <p:to x="100000" y="80000"/>
                                    </p:animScale>
                                    <p:animScale>
                                      <p:cBhvr>
                                        <p:cTn id="142" dur="1" decel="50000">
                                          <p:stCondLst>
                                            <p:cond delay="329"/>
                                          </p:stCondLst>
                                        </p:cTn>
                                        <p:tgtEl>
                                          <p:spTgt spid="2">
                                            <p:txEl>
                                              <p:pRg st="9" end="9"/>
                                            </p:txEl>
                                          </p:spTgt>
                                        </p:tgtEl>
                                      </p:cBhvr>
                                      <p:to x="100000" y="100000"/>
                                    </p:animScale>
                                    <p:animScale>
                                      <p:cBhvr>
                                        <p:cTn id="143" dur="1">
                                          <p:stCondLst>
                                            <p:cond delay="499"/>
                                          </p:stCondLst>
                                        </p:cTn>
                                        <p:tgtEl>
                                          <p:spTgt spid="2">
                                            <p:txEl>
                                              <p:pRg st="9" end="9"/>
                                            </p:txEl>
                                          </p:spTgt>
                                        </p:tgtEl>
                                      </p:cBhvr>
                                      <p:to x="100000" y="90000"/>
                                    </p:animScale>
                                    <p:animScale>
                                      <p:cBhvr>
                                        <p:cTn id="144" dur="1" decel="50000">
                                          <p:stCondLst>
                                            <p:cond delay="499"/>
                                          </p:stCondLst>
                                        </p:cTn>
                                        <p:tgtEl>
                                          <p:spTgt spid="2">
                                            <p:txEl>
                                              <p:pRg st="9" end="9"/>
                                            </p:txEl>
                                          </p:spTgt>
                                        </p:tgtEl>
                                      </p:cBhvr>
                                      <p:to x="100000" y="100000"/>
                                    </p:animScale>
                                    <p:animScale>
                                      <p:cBhvr>
                                        <p:cTn id="145" dur="1">
                                          <p:stCondLst>
                                            <p:cond delay="499"/>
                                          </p:stCondLst>
                                        </p:cTn>
                                        <p:tgtEl>
                                          <p:spTgt spid="2">
                                            <p:txEl>
                                              <p:pRg st="9" end="9"/>
                                            </p:txEl>
                                          </p:spTgt>
                                        </p:tgtEl>
                                      </p:cBhvr>
                                      <p:to x="100000" y="95000"/>
                                    </p:animScale>
                                    <p:animScale>
                                      <p:cBhvr>
                                        <p:cTn id="146" dur="1" decel="50000">
                                          <p:stCondLst>
                                            <p:cond delay="499"/>
                                          </p:stCondLst>
                                        </p:cTn>
                                        <p:tgtEl>
                                          <p:spTgt spid="2">
                                            <p:txEl>
                                              <p:pRg st="9" end="9"/>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2">
                                            <p:txEl>
                                              <p:pRg st="10" end="10"/>
                                            </p:txEl>
                                          </p:spTgt>
                                        </p:tgtEl>
                                        <p:attrNameLst>
                                          <p:attrName>style.visibility</p:attrName>
                                        </p:attrNameLst>
                                      </p:cBhvr>
                                      <p:to>
                                        <p:strVal val="visible"/>
                                      </p:to>
                                    </p:set>
                                    <p:animEffect transition="in" filter="wipe(down)">
                                      <p:cBhvr>
                                        <p:cTn id="151" dur="143">
                                          <p:stCondLst>
                                            <p:cond delay="0"/>
                                          </p:stCondLst>
                                        </p:cTn>
                                        <p:tgtEl>
                                          <p:spTgt spid="2">
                                            <p:txEl>
                                              <p:pRg st="10" end="10"/>
                                            </p:txEl>
                                          </p:spTgt>
                                        </p:tgtEl>
                                      </p:cBhvr>
                                    </p:animEffect>
                                    <p:anim calcmode="lin" valueType="num">
                                      <p:cBhvr>
                                        <p:cTn id="152" dur="448"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153" dur="163"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54" dur="163" tmFilter="0, 0; 0.125,0.2665; 0.25,0.4; 0.375,0.465; 0.5,0.5;  0.625,0.535; 0.75,0.6; 0.875,0.7335; 1,1">
                                          <p:stCondLst>
                                            <p:cond delay="163"/>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55" dur="2" tmFilter="0, 0; 0.125,0.2665; 0.25,0.4; 0.375,0.465; 0.5,0.5;  0.625,0.535; 0.75,0.6; 0.875,0.7335; 1,1">
                                          <p:stCondLst>
                                            <p:cond delay="325"/>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156" dur="1" tmFilter="0, 0; 0.125,0.2665; 0.25,0.4; 0.375,0.465; 0.5,0.5;  0.625,0.535; 0.75,0.6; 0.875,0.7335; 1,1">
                                          <p:stCondLst>
                                            <p:cond delay="499"/>
                                          </p:stCondLst>
                                        </p:cTn>
                                        <p:tgtEl>
                                          <p:spTgt spid="2">
                                            <p:txEl>
                                              <p:pRg st="10" end="10"/>
                                            </p:txEl>
                                          </p:spTgt>
                                        </p:tgtEl>
                                        <p:attrNameLst>
                                          <p:attrName>ppt_y</p:attrName>
                                        </p:attrNameLst>
                                      </p:cBhvr>
                                      <p:tavLst>
                                        <p:tav tm="0" fmla="#ppt_y-sin(pi*$)/81">
                                          <p:val>
                                            <p:fltVal val="0"/>
                                          </p:val>
                                        </p:tav>
                                        <p:tav tm="100000">
                                          <p:val>
                                            <p:fltVal val="1"/>
                                          </p:val>
                                        </p:tav>
                                      </p:tavLst>
                                    </p:anim>
                                    <p:animScale>
                                      <p:cBhvr>
                                        <p:cTn id="157" dur="1">
                                          <p:stCondLst>
                                            <p:cond delay="160"/>
                                          </p:stCondLst>
                                        </p:cTn>
                                        <p:tgtEl>
                                          <p:spTgt spid="2">
                                            <p:txEl>
                                              <p:pRg st="10" end="10"/>
                                            </p:txEl>
                                          </p:spTgt>
                                        </p:tgtEl>
                                      </p:cBhvr>
                                      <p:to x="100000" y="60000"/>
                                    </p:animScale>
                                    <p:animScale>
                                      <p:cBhvr>
                                        <p:cTn id="158" dur="1" decel="50000">
                                          <p:stCondLst>
                                            <p:cond delay="166"/>
                                          </p:stCondLst>
                                        </p:cTn>
                                        <p:tgtEl>
                                          <p:spTgt spid="2">
                                            <p:txEl>
                                              <p:pRg st="10" end="10"/>
                                            </p:txEl>
                                          </p:spTgt>
                                        </p:tgtEl>
                                      </p:cBhvr>
                                      <p:to x="100000" y="100000"/>
                                    </p:animScale>
                                    <p:animScale>
                                      <p:cBhvr>
                                        <p:cTn id="159" dur="1">
                                          <p:stCondLst>
                                            <p:cond delay="323"/>
                                          </p:stCondLst>
                                        </p:cTn>
                                        <p:tgtEl>
                                          <p:spTgt spid="2">
                                            <p:txEl>
                                              <p:pRg st="10" end="10"/>
                                            </p:txEl>
                                          </p:spTgt>
                                        </p:tgtEl>
                                      </p:cBhvr>
                                      <p:to x="100000" y="80000"/>
                                    </p:animScale>
                                    <p:animScale>
                                      <p:cBhvr>
                                        <p:cTn id="160" dur="1" decel="50000">
                                          <p:stCondLst>
                                            <p:cond delay="329"/>
                                          </p:stCondLst>
                                        </p:cTn>
                                        <p:tgtEl>
                                          <p:spTgt spid="2">
                                            <p:txEl>
                                              <p:pRg st="10" end="10"/>
                                            </p:txEl>
                                          </p:spTgt>
                                        </p:tgtEl>
                                      </p:cBhvr>
                                      <p:to x="100000" y="100000"/>
                                    </p:animScale>
                                    <p:animScale>
                                      <p:cBhvr>
                                        <p:cTn id="161" dur="1">
                                          <p:stCondLst>
                                            <p:cond delay="499"/>
                                          </p:stCondLst>
                                        </p:cTn>
                                        <p:tgtEl>
                                          <p:spTgt spid="2">
                                            <p:txEl>
                                              <p:pRg st="10" end="10"/>
                                            </p:txEl>
                                          </p:spTgt>
                                        </p:tgtEl>
                                      </p:cBhvr>
                                      <p:to x="100000" y="90000"/>
                                    </p:animScale>
                                    <p:animScale>
                                      <p:cBhvr>
                                        <p:cTn id="162" dur="1" decel="50000">
                                          <p:stCondLst>
                                            <p:cond delay="499"/>
                                          </p:stCondLst>
                                        </p:cTn>
                                        <p:tgtEl>
                                          <p:spTgt spid="2">
                                            <p:txEl>
                                              <p:pRg st="10" end="10"/>
                                            </p:txEl>
                                          </p:spTgt>
                                        </p:tgtEl>
                                      </p:cBhvr>
                                      <p:to x="100000" y="100000"/>
                                    </p:animScale>
                                    <p:animScale>
                                      <p:cBhvr>
                                        <p:cTn id="163" dur="1">
                                          <p:stCondLst>
                                            <p:cond delay="499"/>
                                          </p:stCondLst>
                                        </p:cTn>
                                        <p:tgtEl>
                                          <p:spTgt spid="2">
                                            <p:txEl>
                                              <p:pRg st="10" end="10"/>
                                            </p:txEl>
                                          </p:spTgt>
                                        </p:tgtEl>
                                      </p:cBhvr>
                                      <p:to x="100000" y="95000"/>
                                    </p:animScale>
                                    <p:animScale>
                                      <p:cBhvr>
                                        <p:cTn id="164" dur="1" decel="50000">
                                          <p:stCondLst>
                                            <p:cond delay="499"/>
                                          </p:stCondLst>
                                        </p:cTn>
                                        <p:tgtEl>
                                          <p:spTgt spid="2">
                                            <p:txEl>
                                              <p:pRg st="10" end="10"/>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2">
                                            <p:txEl>
                                              <p:pRg st="11" end="11"/>
                                            </p:txEl>
                                          </p:spTgt>
                                        </p:tgtEl>
                                        <p:attrNameLst>
                                          <p:attrName>style.visibility</p:attrName>
                                        </p:attrNameLst>
                                      </p:cBhvr>
                                      <p:to>
                                        <p:strVal val="visible"/>
                                      </p:to>
                                    </p:set>
                                    <p:animEffect transition="in" filter="wipe(down)">
                                      <p:cBhvr>
                                        <p:cTn id="169" dur="143">
                                          <p:stCondLst>
                                            <p:cond delay="0"/>
                                          </p:stCondLst>
                                        </p:cTn>
                                        <p:tgtEl>
                                          <p:spTgt spid="2">
                                            <p:txEl>
                                              <p:pRg st="11" end="11"/>
                                            </p:txEl>
                                          </p:spTgt>
                                        </p:tgtEl>
                                      </p:cBhvr>
                                    </p:animEffect>
                                    <p:anim calcmode="lin" valueType="num">
                                      <p:cBhvr>
                                        <p:cTn id="170" dur="448" tmFilter="0,0; 0.14,0.36; 0.43,0.73; 0.71,0.91; 1.0,1.0">
                                          <p:stCondLst>
                                            <p:cond delay="0"/>
                                          </p:stCondLst>
                                        </p:cTn>
                                        <p:tgtEl>
                                          <p:spTgt spid="2">
                                            <p:txEl>
                                              <p:pRg st="11" end="11"/>
                                            </p:txEl>
                                          </p:spTgt>
                                        </p:tgtEl>
                                        <p:attrNameLst>
                                          <p:attrName>ppt_x</p:attrName>
                                        </p:attrNameLst>
                                      </p:cBhvr>
                                      <p:tavLst>
                                        <p:tav tm="0">
                                          <p:val>
                                            <p:strVal val="#ppt_x-0.25"/>
                                          </p:val>
                                        </p:tav>
                                        <p:tav tm="100000">
                                          <p:val>
                                            <p:strVal val="#ppt_x"/>
                                          </p:val>
                                        </p:tav>
                                      </p:tavLst>
                                    </p:anim>
                                    <p:anim calcmode="lin" valueType="num">
                                      <p:cBhvr>
                                        <p:cTn id="171" dur="163" tmFilter="0.0,0.0; 0.25,0.07; 0.50,0.2; 0.75,0.467; 1.0,1.0">
                                          <p:stCondLst>
                                            <p:cond delay="0"/>
                                          </p:stCondLst>
                                        </p:cTn>
                                        <p:tgtEl>
                                          <p:spTgt spid="2">
                                            <p:txEl>
                                              <p:pRg st="11" end="11"/>
                                            </p:txEl>
                                          </p:spTgt>
                                        </p:tgtEl>
                                        <p:attrNameLst>
                                          <p:attrName>ppt_y</p:attrName>
                                        </p:attrNameLst>
                                      </p:cBhvr>
                                      <p:tavLst>
                                        <p:tav tm="0" fmla="#ppt_y-sin(pi*$)/3">
                                          <p:val>
                                            <p:fltVal val="0.5"/>
                                          </p:val>
                                        </p:tav>
                                        <p:tav tm="100000">
                                          <p:val>
                                            <p:fltVal val="1"/>
                                          </p:val>
                                        </p:tav>
                                      </p:tavLst>
                                    </p:anim>
                                    <p:anim calcmode="lin" valueType="num">
                                      <p:cBhvr>
                                        <p:cTn id="172" dur="163" tmFilter="0, 0; 0.125,0.2665; 0.25,0.4; 0.375,0.465; 0.5,0.5;  0.625,0.535; 0.75,0.6; 0.875,0.7335; 1,1">
                                          <p:stCondLst>
                                            <p:cond delay="163"/>
                                          </p:stCondLst>
                                        </p:cTn>
                                        <p:tgtEl>
                                          <p:spTgt spid="2">
                                            <p:txEl>
                                              <p:pRg st="11" end="11"/>
                                            </p:txEl>
                                          </p:spTgt>
                                        </p:tgtEl>
                                        <p:attrNameLst>
                                          <p:attrName>ppt_y</p:attrName>
                                        </p:attrNameLst>
                                      </p:cBhvr>
                                      <p:tavLst>
                                        <p:tav tm="0" fmla="#ppt_y-sin(pi*$)/9">
                                          <p:val>
                                            <p:fltVal val="0"/>
                                          </p:val>
                                        </p:tav>
                                        <p:tav tm="100000">
                                          <p:val>
                                            <p:fltVal val="1"/>
                                          </p:val>
                                        </p:tav>
                                      </p:tavLst>
                                    </p:anim>
                                    <p:anim calcmode="lin" valueType="num">
                                      <p:cBhvr>
                                        <p:cTn id="173" dur="2" tmFilter="0, 0; 0.125,0.2665; 0.25,0.4; 0.375,0.465; 0.5,0.5;  0.625,0.535; 0.75,0.6; 0.875,0.7335; 1,1">
                                          <p:stCondLst>
                                            <p:cond delay="325"/>
                                          </p:stCondLst>
                                        </p:cTn>
                                        <p:tgtEl>
                                          <p:spTgt spid="2">
                                            <p:txEl>
                                              <p:pRg st="11" end="11"/>
                                            </p:txEl>
                                          </p:spTgt>
                                        </p:tgtEl>
                                        <p:attrNameLst>
                                          <p:attrName>ppt_y</p:attrName>
                                        </p:attrNameLst>
                                      </p:cBhvr>
                                      <p:tavLst>
                                        <p:tav tm="0" fmla="#ppt_y-sin(pi*$)/27">
                                          <p:val>
                                            <p:fltVal val="0"/>
                                          </p:val>
                                        </p:tav>
                                        <p:tav tm="100000">
                                          <p:val>
                                            <p:fltVal val="1"/>
                                          </p:val>
                                        </p:tav>
                                      </p:tavLst>
                                    </p:anim>
                                    <p:anim calcmode="lin" valueType="num">
                                      <p:cBhvr>
                                        <p:cTn id="174" dur="1" tmFilter="0, 0; 0.125,0.2665; 0.25,0.4; 0.375,0.465; 0.5,0.5;  0.625,0.535; 0.75,0.6; 0.875,0.7335; 1,1">
                                          <p:stCondLst>
                                            <p:cond delay="499"/>
                                          </p:stCondLst>
                                        </p:cTn>
                                        <p:tgtEl>
                                          <p:spTgt spid="2">
                                            <p:txEl>
                                              <p:pRg st="11" end="11"/>
                                            </p:txEl>
                                          </p:spTgt>
                                        </p:tgtEl>
                                        <p:attrNameLst>
                                          <p:attrName>ppt_y</p:attrName>
                                        </p:attrNameLst>
                                      </p:cBhvr>
                                      <p:tavLst>
                                        <p:tav tm="0" fmla="#ppt_y-sin(pi*$)/81">
                                          <p:val>
                                            <p:fltVal val="0"/>
                                          </p:val>
                                        </p:tav>
                                        <p:tav tm="100000">
                                          <p:val>
                                            <p:fltVal val="1"/>
                                          </p:val>
                                        </p:tav>
                                      </p:tavLst>
                                    </p:anim>
                                    <p:animScale>
                                      <p:cBhvr>
                                        <p:cTn id="175" dur="1">
                                          <p:stCondLst>
                                            <p:cond delay="160"/>
                                          </p:stCondLst>
                                        </p:cTn>
                                        <p:tgtEl>
                                          <p:spTgt spid="2">
                                            <p:txEl>
                                              <p:pRg st="11" end="11"/>
                                            </p:txEl>
                                          </p:spTgt>
                                        </p:tgtEl>
                                      </p:cBhvr>
                                      <p:to x="100000" y="60000"/>
                                    </p:animScale>
                                    <p:animScale>
                                      <p:cBhvr>
                                        <p:cTn id="176" dur="1" decel="50000">
                                          <p:stCondLst>
                                            <p:cond delay="166"/>
                                          </p:stCondLst>
                                        </p:cTn>
                                        <p:tgtEl>
                                          <p:spTgt spid="2">
                                            <p:txEl>
                                              <p:pRg st="11" end="11"/>
                                            </p:txEl>
                                          </p:spTgt>
                                        </p:tgtEl>
                                      </p:cBhvr>
                                      <p:to x="100000" y="100000"/>
                                    </p:animScale>
                                    <p:animScale>
                                      <p:cBhvr>
                                        <p:cTn id="177" dur="1">
                                          <p:stCondLst>
                                            <p:cond delay="323"/>
                                          </p:stCondLst>
                                        </p:cTn>
                                        <p:tgtEl>
                                          <p:spTgt spid="2">
                                            <p:txEl>
                                              <p:pRg st="11" end="11"/>
                                            </p:txEl>
                                          </p:spTgt>
                                        </p:tgtEl>
                                      </p:cBhvr>
                                      <p:to x="100000" y="80000"/>
                                    </p:animScale>
                                    <p:animScale>
                                      <p:cBhvr>
                                        <p:cTn id="178" dur="1" decel="50000">
                                          <p:stCondLst>
                                            <p:cond delay="329"/>
                                          </p:stCondLst>
                                        </p:cTn>
                                        <p:tgtEl>
                                          <p:spTgt spid="2">
                                            <p:txEl>
                                              <p:pRg st="11" end="11"/>
                                            </p:txEl>
                                          </p:spTgt>
                                        </p:tgtEl>
                                      </p:cBhvr>
                                      <p:to x="100000" y="100000"/>
                                    </p:animScale>
                                    <p:animScale>
                                      <p:cBhvr>
                                        <p:cTn id="179" dur="1">
                                          <p:stCondLst>
                                            <p:cond delay="499"/>
                                          </p:stCondLst>
                                        </p:cTn>
                                        <p:tgtEl>
                                          <p:spTgt spid="2">
                                            <p:txEl>
                                              <p:pRg st="11" end="11"/>
                                            </p:txEl>
                                          </p:spTgt>
                                        </p:tgtEl>
                                      </p:cBhvr>
                                      <p:to x="100000" y="90000"/>
                                    </p:animScale>
                                    <p:animScale>
                                      <p:cBhvr>
                                        <p:cTn id="180" dur="1" decel="50000">
                                          <p:stCondLst>
                                            <p:cond delay="499"/>
                                          </p:stCondLst>
                                        </p:cTn>
                                        <p:tgtEl>
                                          <p:spTgt spid="2">
                                            <p:txEl>
                                              <p:pRg st="11" end="11"/>
                                            </p:txEl>
                                          </p:spTgt>
                                        </p:tgtEl>
                                      </p:cBhvr>
                                      <p:to x="100000" y="100000"/>
                                    </p:animScale>
                                    <p:animScale>
                                      <p:cBhvr>
                                        <p:cTn id="181" dur="1">
                                          <p:stCondLst>
                                            <p:cond delay="499"/>
                                          </p:stCondLst>
                                        </p:cTn>
                                        <p:tgtEl>
                                          <p:spTgt spid="2">
                                            <p:txEl>
                                              <p:pRg st="11" end="11"/>
                                            </p:txEl>
                                          </p:spTgt>
                                        </p:tgtEl>
                                      </p:cBhvr>
                                      <p:to x="100000" y="95000"/>
                                    </p:animScale>
                                    <p:animScale>
                                      <p:cBhvr>
                                        <p:cTn id="182" dur="1" decel="50000">
                                          <p:stCondLst>
                                            <p:cond delay="499"/>
                                          </p:stCondLst>
                                        </p:cTn>
                                        <p:tgtEl>
                                          <p:spTgt spid="2">
                                            <p:txEl>
                                              <p:pRg st="11" end="11"/>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2">
                                            <p:txEl>
                                              <p:pRg st="12" end="12"/>
                                            </p:txEl>
                                          </p:spTgt>
                                        </p:tgtEl>
                                        <p:attrNameLst>
                                          <p:attrName>style.visibility</p:attrName>
                                        </p:attrNameLst>
                                      </p:cBhvr>
                                      <p:to>
                                        <p:strVal val="visible"/>
                                      </p:to>
                                    </p:set>
                                    <p:animEffect transition="in" filter="wipe(down)">
                                      <p:cBhvr>
                                        <p:cTn id="187" dur="143">
                                          <p:stCondLst>
                                            <p:cond delay="0"/>
                                          </p:stCondLst>
                                        </p:cTn>
                                        <p:tgtEl>
                                          <p:spTgt spid="2">
                                            <p:txEl>
                                              <p:pRg st="12" end="12"/>
                                            </p:txEl>
                                          </p:spTgt>
                                        </p:tgtEl>
                                      </p:cBhvr>
                                    </p:animEffect>
                                    <p:anim calcmode="lin" valueType="num">
                                      <p:cBhvr>
                                        <p:cTn id="188" dur="448"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189" dur="163"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190" dur="163" tmFilter="0, 0; 0.125,0.2665; 0.25,0.4; 0.375,0.465; 0.5,0.5;  0.625,0.535; 0.75,0.6; 0.875,0.7335; 1,1">
                                          <p:stCondLst>
                                            <p:cond delay="163"/>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191" dur="2" tmFilter="0, 0; 0.125,0.2665; 0.25,0.4; 0.375,0.465; 0.5,0.5;  0.625,0.535; 0.75,0.6; 0.875,0.7335; 1,1">
                                          <p:stCondLst>
                                            <p:cond delay="325"/>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192" dur="1" tmFilter="0, 0; 0.125,0.2665; 0.25,0.4; 0.375,0.465; 0.5,0.5;  0.625,0.535; 0.75,0.6; 0.875,0.7335; 1,1">
                                          <p:stCondLst>
                                            <p:cond delay="499"/>
                                          </p:stCondLst>
                                        </p:cTn>
                                        <p:tgtEl>
                                          <p:spTgt spid="2">
                                            <p:txEl>
                                              <p:pRg st="12" end="12"/>
                                            </p:txEl>
                                          </p:spTgt>
                                        </p:tgtEl>
                                        <p:attrNameLst>
                                          <p:attrName>ppt_y</p:attrName>
                                        </p:attrNameLst>
                                      </p:cBhvr>
                                      <p:tavLst>
                                        <p:tav tm="0" fmla="#ppt_y-sin(pi*$)/81">
                                          <p:val>
                                            <p:fltVal val="0"/>
                                          </p:val>
                                        </p:tav>
                                        <p:tav tm="100000">
                                          <p:val>
                                            <p:fltVal val="1"/>
                                          </p:val>
                                        </p:tav>
                                      </p:tavLst>
                                    </p:anim>
                                    <p:animScale>
                                      <p:cBhvr>
                                        <p:cTn id="193" dur="1">
                                          <p:stCondLst>
                                            <p:cond delay="160"/>
                                          </p:stCondLst>
                                        </p:cTn>
                                        <p:tgtEl>
                                          <p:spTgt spid="2">
                                            <p:txEl>
                                              <p:pRg st="12" end="12"/>
                                            </p:txEl>
                                          </p:spTgt>
                                        </p:tgtEl>
                                      </p:cBhvr>
                                      <p:to x="100000" y="60000"/>
                                    </p:animScale>
                                    <p:animScale>
                                      <p:cBhvr>
                                        <p:cTn id="194" dur="1" decel="50000">
                                          <p:stCondLst>
                                            <p:cond delay="166"/>
                                          </p:stCondLst>
                                        </p:cTn>
                                        <p:tgtEl>
                                          <p:spTgt spid="2">
                                            <p:txEl>
                                              <p:pRg st="12" end="12"/>
                                            </p:txEl>
                                          </p:spTgt>
                                        </p:tgtEl>
                                      </p:cBhvr>
                                      <p:to x="100000" y="100000"/>
                                    </p:animScale>
                                    <p:animScale>
                                      <p:cBhvr>
                                        <p:cTn id="195" dur="1">
                                          <p:stCondLst>
                                            <p:cond delay="323"/>
                                          </p:stCondLst>
                                        </p:cTn>
                                        <p:tgtEl>
                                          <p:spTgt spid="2">
                                            <p:txEl>
                                              <p:pRg st="12" end="12"/>
                                            </p:txEl>
                                          </p:spTgt>
                                        </p:tgtEl>
                                      </p:cBhvr>
                                      <p:to x="100000" y="80000"/>
                                    </p:animScale>
                                    <p:animScale>
                                      <p:cBhvr>
                                        <p:cTn id="196" dur="1" decel="50000">
                                          <p:stCondLst>
                                            <p:cond delay="329"/>
                                          </p:stCondLst>
                                        </p:cTn>
                                        <p:tgtEl>
                                          <p:spTgt spid="2">
                                            <p:txEl>
                                              <p:pRg st="12" end="12"/>
                                            </p:txEl>
                                          </p:spTgt>
                                        </p:tgtEl>
                                      </p:cBhvr>
                                      <p:to x="100000" y="100000"/>
                                    </p:animScale>
                                    <p:animScale>
                                      <p:cBhvr>
                                        <p:cTn id="197" dur="1">
                                          <p:stCondLst>
                                            <p:cond delay="499"/>
                                          </p:stCondLst>
                                        </p:cTn>
                                        <p:tgtEl>
                                          <p:spTgt spid="2">
                                            <p:txEl>
                                              <p:pRg st="12" end="12"/>
                                            </p:txEl>
                                          </p:spTgt>
                                        </p:tgtEl>
                                      </p:cBhvr>
                                      <p:to x="100000" y="90000"/>
                                    </p:animScale>
                                    <p:animScale>
                                      <p:cBhvr>
                                        <p:cTn id="198" dur="1" decel="50000">
                                          <p:stCondLst>
                                            <p:cond delay="499"/>
                                          </p:stCondLst>
                                        </p:cTn>
                                        <p:tgtEl>
                                          <p:spTgt spid="2">
                                            <p:txEl>
                                              <p:pRg st="12" end="12"/>
                                            </p:txEl>
                                          </p:spTgt>
                                        </p:tgtEl>
                                      </p:cBhvr>
                                      <p:to x="100000" y="100000"/>
                                    </p:animScale>
                                    <p:animScale>
                                      <p:cBhvr>
                                        <p:cTn id="199" dur="1">
                                          <p:stCondLst>
                                            <p:cond delay="499"/>
                                          </p:stCondLst>
                                        </p:cTn>
                                        <p:tgtEl>
                                          <p:spTgt spid="2">
                                            <p:txEl>
                                              <p:pRg st="12" end="12"/>
                                            </p:txEl>
                                          </p:spTgt>
                                        </p:tgtEl>
                                      </p:cBhvr>
                                      <p:to x="100000" y="95000"/>
                                    </p:animScale>
                                    <p:animScale>
                                      <p:cBhvr>
                                        <p:cTn id="200" dur="1" decel="50000">
                                          <p:stCondLst>
                                            <p:cond delay="499"/>
                                          </p:stCondLst>
                                        </p:cTn>
                                        <p:tgtEl>
                                          <p:spTgt spid="2">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324535"/>
          </a:xfrm>
          <a:prstGeom prst="rect">
            <a:avLst/>
          </a:prstGeom>
          <a:noFill/>
        </p:spPr>
        <p:txBody>
          <a:bodyPr wrap="square" rtlCol="0">
            <a:spAutoFit/>
          </a:bodyPr>
          <a:lstStyle/>
          <a:p>
            <a:r>
              <a:rPr lang="en-IN" sz="2800" b="1" dirty="0"/>
              <a:t>5.</a:t>
            </a:r>
            <a:r>
              <a:rPr lang="en-IN" sz="2800" b="1" dirty="0">
                <a:solidFill>
                  <a:srgbClr val="FFC000"/>
                </a:solidFill>
              </a:rPr>
              <a:t>Debugging &amp; Compiling:-</a:t>
            </a:r>
          </a:p>
          <a:p>
            <a:endParaRPr lang="en-IN" sz="2400" b="1" dirty="0" smtClean="0"/>
          </a:p>
          <a:p>
            <a:r>
              <a:rPr lang="en-IN" sz="2400" b="1" dirty="0" smtClean="0">
                <a:solidFill>
                  <a:srgbClr val="C00000"/>
                </a:solidFill>
              </a:rPr>
              <a:t>Debugging </a:t>
            </a:r>
            <a:r>
              <a:rPr lang="en-IN" sz="2400" b="1" dirty="0"/>
              <a:t>-</a:t>
            </a:r>
            <a:r>
              <a:rPr lang="en-IN" sz="2400" dirty="0"/>
              <a:t> The Bugs found above are the causes of some wrong code. So locating the wrong code by running the application with special tools (debugger) is called debugging.</a:t>
            </a:r>
            <a:r>
              <a:rPr lang="en-IN" sz="2400" b="1" dirty="0"/>
              <a:t> </a:t>
            </a:r>
            <a:endParaRPr lang="en-IN" sz="2400" b="1" dirty="0" smtClean="0"/>
          </a:p>
          <a:p>
            <a:endParaRPr lang="en-IN" sz="2400" b="1" dirty="0" smtClean="0"/>
          </a:p>
          <a:p>
            <a:r>
              <a:rPr lang="en-IN" sz="2400" b="1" dirty="0" smtClean="0">
                <a:solidFill>
                  <a:schemeClr val="accent3">
                    <a:lumMod val="40000"/>
                    <a:lumOff val="60000"/>
                  </a:schemeClr>
                </a:solidFill>
              </a:rPr>
              <a:t>Compiling</a:t>
            </a:r>
            <a:r>
              <a:rPr lang="en-IN" sz="2400" b="1" dirty="0" smtClean="0"/>
              <a:t>-</a:t>
            </a:r>
            <a:r>
              <a:rPr lang="en-IN" sz="2400" dirty="0" smtClean="0"/>
              <a:t> Compiling</a:t>
            </a:r>
            <a:r>
              <a:rPr lang="en-IN" sz="2400" dirty="0"/>
              <a:t> </a:t>
            </a:r>
            <a:r>
              <a:rPr lang="en-IN" sz="2400" dirty="0" smtClean="0"/>
              <a:t>is </a:t>
            </a:r>
            <a:r>
              <a:rPr lang="en-IN" sz="2400" dirty="0"/>
              <a:t>a process of converting code into an executable (Application). This is applicable to compiled languages such as C, C</a:t>
            </a:r>
            <a:r>
              <a:rPr lang="en-IN" sz="2400" dirty="0" smtClean="0"/>
              <a:t>++.</a:t>
            </a:r>
          </a:p>
          <a:p>
            <a:r>
              <a:rPr lang="en-IN" sz="2400" dirty="0" smtClean="0"/>
              <a:t>It helps to finding the errors present in the program coding. Its help in debugging process in removing </a:t>
            </a:r>
          </a:p>
          <a:p>
            <a:r>
              <a:rPr lang="en-IN" sz="2400" dirty="0"/>
              <a:t>t</a:t>
            </a:r>
            <a:r>
              <a:rPr lang="en-IN" sz="2400" dirty="0" smtClean="0"/>
              <a:t>he errors.</a:t>
            </a:r>
            <a:endParaRPr lang="en-IN" sz="2400" dirty="0"/>
          </a:p>
          <a:p>
            <a:endParaRPr lang="en-US" sz="2400" dirty="0"/>
          </a:p>
        </p:txBody>
      </p:sp>
    </p:spTree>
    <p:extLst>
      <p:ext uri="{BB962C8B-B14F-4D97-AF65-F5344CB8AC3E}">
        <p14:creationId xmlns:p14="http://schemas.microsoft.com/office/powerpoint/2010/main" xmlns="" val="35075164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anim calcmode="lin" valueType="num">
                                      <p:cBhvr>
                                        <p:cTn id="10" dur="5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2">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1000"/>
                                        <p:tgtEl>
                                          <p:spTgt spid="2">
                                            <p:txEl>
                                              <p:pRg st="5" end="5"/>
                                            </p:txEl>
                                          </p:spTgt>
                                        </p:tgtEl>
                                      </p:cBhvr>
                                    </p:animEffect>
                                    <p:anim calcmode="lin" valueType="num">
                                      <p:cBhvr>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1000"/>
                                        <p:tgtEl>
                                          <p:spTgt spid="2">
                                            <p:txEl>
                                              <p:pRg st="6" end="6"/>
                                            </p:txEl>
                                          </p:spTgt>
                                        </p:tgtEl>
                                      </p:cBhvr>
                                    </p:animEffect>
                                    <p:anim calcmode="lin" valueType="num">
                                      <p:cBhvr>
                                        <p:cTn id="3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TotalTime>
  <Words>502</Words>
  <Application>Microsoft Office PowerPoint</Application>
  <PresentationFormat>On-screen Show (4:3)</PresentationFormat>
  <Paragraphs>96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POWERPOINT PRESENTATION</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promila</cp:lastModifiedBy>
  <cp:revision>4</cp:revision>
  <dcterms:created xsi:type="dcterms:W3CDTF">2018-07-17T16:20:13Z</dcterms:created>
  <dcterms:modified xsi:type="dcterms:W3CDTF">2018-07-27T10:17:55Z</dcterms:modified>
</cp:coreProperties>
</file>